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Lst>
  <p:sldSz cy="6858000" cx="9144000"/>
  <p:notesSz cx="6858000" cy="9144000"/>
  <p:embeddedFontLst>
    <p:embeddedFont>
      <p:font typeface="Constantia"/>
      <p:regular r:id="rId85"/>
      <p:bold r:id="rId86"/>
      <p:italic r:id="rId87"/>
      <p:boldItalic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BEEAB54-6C14-4019-85AD-A0216EDEE7C8}">
  <a:tblStyle styleId="{FBEEAB54-6C14-4019-85AD-A0216EDEE7C8}" styleName="Table_0">
    <a:wholeTbl>
      <a:tcTxStyle b="off" i="off">
        <a:font>
          <a:latin typeface="Constantia"/>
          <a:ea typeface="Constantia"/>
          <a:cs typeface="Constanti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5"/>
          </a:solidFill>
        </a:fill>
      </a:tcStyle>
    </a:wholeTbl>
    <a:band1H>
      <a:tcTxStyle/>
      <a:tcStyle>
        <a:fill>
          <a:solidFill>
            <a:srgbClr val="CAD4EA"/>
          </a:solidFill>
        </a:fill>
      </a:tcStyle>
    </a:band1H>
    <a:band2H>
      <a:tcTxStyle/>
    </a:band2H>
    <a:band1V>
      <a:tcTxStyle/>
      <a:tcStyle>
        <a:fill>
          <a:solidFill>
            <a:srgbClr val="CAD4EA"/>
          </a:solidFill>
        </a:fill>
      </a:tcStyle>
    </a:band1V>
    <a:band2V>
      <a:tcTxStyle/>
    </a:band2V>
    <a:lastCol>
      <a:tcTxStyle b="on" i="off">
        <a:font>
          <a:latin typeface="Constantia"/>
          <a:ea typeface="Constantia"/>
          <a:cs typeface="Constantia"/>
        </a:font>
        <a:schemeClr val="lt1"/>
      </a:tcTxStyle>
      <a:tcStyle>
        <a:fill>
          <a:solidFill>
            <a:schemeClr val="accent1"/>
          </a:solidFill>
        </a:fill>
      </a:tcStyle>
    </a:lastCol>
    <a:firstCol>
      <a:tcTxStyle b="on" i="off">
        <a:font>
          <a:latin typeface="Constantia"/>
          <a:ea typeface="Constantia"/>
          <a:cs typeface="Constantia"/>
        </a:font>
        <a:schemeClr val="lt1"/>
      </a:tcTxStyle>
      <a:tcStyle>
        <a:fill>
          <a:solidFill>
            <a:schemeClr val="accent1"/>
          </a:solidFill>
        </a:fill>
      </a:tcStyle>
    </a:firstCol>
    <a:lastRow>
      <a:tcTxStyle b="on" i="off">
        <a:font>
          <a:latin typeface="Constantia"/>
          <a:ea typeface="Constantia"/>
          <a:cs typeface="Constanti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onstantia"/>
          <a:ea typeface="Constantia"/>
          <a:cs typeface="Constanti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font" Target="fonts/Constantia-bold.fntdata"/><Relationship Id="rId41" Type="http://schemas.openxmlformats.org/officeDocument/2006/relationships/slide" Target="slides/slide35.xml"/><Relationship Id="rId85" Type="http://schemas.openxmlformats.org/officeDocument/2006/relationships/font" Target="fonts/Constantia-regular.fntdata"/><Relationship Id="rId44" Type="http://schemas.openxmlformats.org/officeDocument/2006/relationships/slide" Target="slides/slide38.xml"/><Relationship Id="rId88" Type="http://schemas.openxmlformats.org/officeDocument/2006/relationships/font" Target="fonts/Constantia-boldItalic.fntdata"/><Relationship Id="rId43" Type="http://schemas.openxmlformats.org/officeDocument/2006/relationships/slide" Target="slides/slide37.xml"/><Relationship Id="rId87" Type="http://schemas.openxmlformats.org/officeDocument/2006/relationships/font" Target="fonts/Constantia-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 name="Google Shape;23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Google Shape;363;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383" name="Google Shape;38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4" name="Google Shape;384;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10" name="Google Shape;41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1" name="Google Shape;411;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4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18" name="Google Shape;418;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9" name="Google Shape;419;p4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26" name="Google Shape;426;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7" name="Google Shape;427;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p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39" name="Google Shape;439;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0" name="Google Shape;440;p4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p4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46" name="Google Shape;446;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7" name="Google Shape;447;p4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p4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54" name="Google Shape;454;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5" name="Google Shape;455;p4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4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62" name="Google Shape;462;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63" name="Google Shape;463;p4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72" name="Google Shape;472;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3" name="Google Shape;473;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79" name="Google Shape;479;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0" name="Google Shape;480;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Google Shape;486;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87" name="Google Shape;487;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8" name="Google Shape;488;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p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494" name="Google Shape;494;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5" name="Google Shape;495;p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02" name="Google Shape;502;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03" name="Google Shape;503;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09" name="Google Shape;509;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0" name="Google Shape;510;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17" name="Google Shape;517;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18" name="Google Shape;518;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26" name="Google Shape;526;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27" name="Google Shape;527;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33" name="Google Shape;533;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4" name="Google Shape;534;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0" name="Shape 540"/>
        <p:cNvGrpSpPr/>
        <p:nvPr/>
      </p:nvGrpSpPr>
      <p:grpSpPr>
        <a:xfrm>
          <a:off x="0" y="0"/>
          <a:ext cx="0" cy="0"/>
          <a:chOff x="0" y="0"/>
          <a:chExt cx="0" cy="0"/>
        </a:xfrm>
      </p:grpSpPr>
      <p:sp>
        <p:nvSpPr>
          <p:cNvPr id="541" name="Google Shape;541;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42" name="Google Shape;542;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43" name="Google Shape;543;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50" name="Google Shape;550;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1" name="Google Shape;551;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58" name="Google Shape;558;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59" name="Google Shape;559;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67" name="Google Shape;567;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68" name="Google Shape;568;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74" name="Google Shape;574;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75" name="Google Shape;575;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83" name="Google Shape;583;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84" name="Google Shape;584;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91" name="Google Shape;591;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92" name="Google Shape;592;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p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599" name="Google Shape;599;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0" name="Google Shape;600;p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p6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07" name="Google Shape;607;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8" name="Google Shape;608;p6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p6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4" name="Google Shape;624;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p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p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38" name="Google Shape;638;p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39" name="Google Shape;639;p7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p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7" name="Google Shape;647;p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p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p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p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7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67" name="Google Shape;667;p7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8" name="Google Shape;668;p7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p7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77" name="Google Shape;677;p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78" name="Google Shape;678;p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p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86" name="Google Shape;686;p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87" name="Google Shape;687;p7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p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696" name="Google Shape;696;p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97" name="Google Shape;697;p7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p7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Arial"/>
                <a:ea typeface="Arial"/>
                <a:cs typeface="Arial"/>
                <a:sym typeface="Arial"/>
              </a:rPr>
              <a:t>‹#›</a:t>
            </a:fld>
            <a:endParaRPr sz="1200">
              <a:solidFill>
                <a:schemeClr val="dk1"/>
              </a:solidFill>
              <a:latin typeface="Arial"/>
              <a:ea typeface="Arial"/>
              <a:cs typeface="Arial"/>
              <a:sym typeface="Arial"/>
            </a:endParaRPr>
          </a:p>
        </p:txBody>
      </p:sp>
      <p:sp>
        <p:nvSpPr>
          <p:cNvPr id="705" name="Google Shape;705;p7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06" name="Google Shape;706;p7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0" name="Shape 20"/>
        <p:cNvGrpSpPr/>
        <p:nvPr/>
      </p:nvGrpSpPr>
      <p:grpSpPr>
        <a:xfrm>
          <a:off x="0" y="0"/>
          <a:ext cx="0" cy="0"/>
          <a:chOff x="0" y="0"/>
          <a:chExt cx="0" cy="0"/>
        </a:xfrm>
      </p:grpSpPr>
      <p:sp>
        <p:nvSpPr>
          <p:cNvPr id="21" name="Google Shape;21;p2"/>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23" name="Google Shape;23;p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4" name="Google Shape;24;p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5" name="Google Shape;25;p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showMasterSp="0" type="picTx">
  <p:cSld name="PICTURE_WITH_CAPTION_TEXT">
    <p:spTree>
      <p:nvGrpSpPr>
        <p:cNvPr id="77" name="Shape 77"/>
        <p:cNvGrpSpPr/>
        <p:nvPr/>
      </p:nvGrpSpPr>
      <p:grpSpPr>
        <a:xfrm>
          <a:off x="0" y="0"/>
          <a:ext cx="0" cy="0"/>
          <a:chOff x="0" y="0"/>
          <a:chExt cx="0" cy="0"/>
        </a:xfrm>
      </p:grpSpPr>
      <p:sp>
        <p:nvSpPr>
          <p:cNvPr id="78" name="Google Shape;78;p11"/>
          <p:cNvSpPr/>
          <p:nvPr/>
        </p:nvSpPr>
        <p:spPr>
          <a:xfrm flipH="1" rot="-10380000">
            <a:off x="3165753" y="1108077"/>
            <a:ext cx="5257800" cy="4114800"/>
          </a:xfrm>
          <a:prstGeom prst="snipRoundRect">
            <a:avLst>
              <a:gd fmla="val 0" name="adj1"/>
              <a:gd fmla="val 3646" name="adj2"/>
            </a:avLst>
          </a:prstGeom>
          <a:solidFill>
            <a:srgbClr val="FFFFFF"/>
          </a:solidFill>
          <a:ln cap="rnd" cmpd="sng" w="9525">
            <a:solidFill>
              <a:srgbClr val="C0C0C0"/>
            </a:solidFill>
            <a:prstDash val="solid"/>
            <a:round/>
            <a:headEnd len="sm" w="sm" type="none"/>
            <a:tailEnd len="sm" w="sm" type="none"/>
          </a:ln>
          <a:effectLst>
            <a:outerShdw blurRad="63500" sx="98500" kx="100000" rotWithShape="0" algn="tl" dir="7500000" dist="38500" sy="100080">
              <a:srgbClr val="000000">
                <a:alpha val="2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 name="Google Shape;79;p11"/>
          <p:cNvSpPr/>
          <p:nvPr/>
        </p:nvSpPr>
        <p:spPr>
          <a:xfrm flipH="1" rot="-10380000">
            <a:off x="8004134" y="5359769"/>
            <a:ext cx="155448" cy="155448"/>
          </a:xfrm>
          <a:prstGeom prst="rtTriangle">
            <a:avLst/>
          </a:prstGeom>
          <a:solidFill>
            <a:srgbClr val="FFFFFF"/>
          </a:solidFill>
          <a:ln cap="flat" cmpd="sng" w="12700">
            <a:solidFill>
              <a:srgbClr val="FFFFFF"/>
            </a:solidFill>
            <a:prstDash val="solid"/>
            <a:bevel/>
            <a:headEnd len="sm" w="sm" type="none"/>
            <a:tailEnd len="sm" w="sm" type="none"/>
          </a:ln>
          <a:effectLst>
            <a:outerShdw blurRad="19685" rotWithShape="0" algn="tl" dir="12900000" dist="6350">
              <a:srgbClr val="000000">
                <a:alpha val="46666"/>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 name="Google Shape;80;p11"/>
          <p:cNvSpPr txBox="1"/>
          <p:nvPr>
            <p:ph type="title"/>
          </p:nvPr>
        </p:nvSpPr>
        <p:spPr>
          <a:xfrm>
            <a:off x="609600" y="1176996"/>
            <a:ext cx="2212848" cy="1582621"/>
          </a:xfrm>
          <a:prstGeom prst="rect">
            <a:avLst/>
          </a:prstGeom>
          <a:noFill/>
          <a:ln>
            <a:noFill/>
          </a:ln>
        </p:spPr>
        <p:txBody>
          <a:bodyPr anchorCtr="0" anchor="b" bIns="45700" lIns="45700" spcFirstLastPara="1" rIns="45700" wrap="square" tIns="45700">
            <a:noAutofit/>
          </a:bodyPr>
          <a:lstStyle>
            <a:lvl1pPr lvl="0" marR="0" rtl="0" algn="l">
              <a:spcBef>
                <a:spcPts val="0"/>
              </a:spcBef>
              <a:spcAft>
                <a:spcPts val="0"/>
              </a:spcAft>
              <a:buClr>
                <a:schemeClr val="dk2"/>
              </a:buClr>
              <a:buSzPts val="2000"/>
              <a:buFont typeface="Calibri"/>
              <a:buNone/>
              <a:defRPr b="1" i="0" sz="2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 name="Google Shape;81;p11"/>
          <p:cNvSpPr txBox="1"/>
          <p:nvPr>
            <p:ph idx="1" type="body"/>
          </p:nvPr>
        </p:nvSpPr>
        <p:spPr>
          <a:xfrm>
            <a:off x="609600" y="2828785"/>
            <a:ext cx="2209800" cy="2179320"/>
          </a:xfrm>
          <a:prstGeom prst="rect">
            <a:avLst/>
          </a:prstGeom>
          <a:noFill/>
          <a:ln>
            <a:noFill/>
          </a:ln>
        </p:spPr>
        <p:txBody>
          <a:bodyPr anchorCtr="0" anchor="t" bIns="45700" lIns="64000" spcFirstLastPara="1" rIns="45700" wrap="square" tIns="45700">
            <a:noAutofit/>
          </a:bodyPr>
          <a:lstStyle>
            <a:lvl1pPr indent="-228600" lvl="0" marL="457200" marR="0" rtl="0" algn="l">
              <a:spcBef>
                <a:spcPts val="250"/>
              </a:spcBef>
              <a:spcAft>
                <a:spcPts val="0"/>
              </a:spcAft>
              <a:buClr>
                <a:schemeClr val="accent3"/>
              </a:buClr>
              <a:buSzPts val="1235"/>
              <a:buFont typeface="Noto Sans Symbols"/>
              <a:buNone/>
              <a:defRPr b="0" i="0" sz="1300" u="none" cap="none" strike="noStrike">
                <a:solidFill>
                  <a:schemeClr val="dk1"/>
                </a:solidFill>
                <a:latin typeface="Constantia"/>
                <a:ea typeface="Constantia"/>
                <a:cs typeface="Constantia"/>
                <a:sym typeface="Constantia"/>
              </a:defRPr>
            </a:lvl1pPr>
            <a:lvl2pPr indent="-293369" lvl="1" marL="914400" marR="0" rtl="0" algn="l">
              <a:spcBef>
                <a:spcPts val="240"/>
              </a:spcBef>
              <a:spcAft>
                <a:spcPts val="0"/>
              </a:spcAft>
              <a:buClr>
                <a:schemeClr val="accent1"/>
              </a:buClr>
              <a:buSzPts val="1020"/>
              <a:buFont typeface="Noto Sans Symbols"/>
              <a:buChar char="●"/>
              <a:defRPr b="0" i="0" sz="1200" u="none" cap="none" strike="noStrike">
                <a:solidFill>
                  <a:schemeClr val="dk1"/>
                </a:solidFill>
                <a:latin typeface="Constantia"/>
                <a:ea typeface="Constantia"/>
                <a:cs typeface="Constantia"/>
                <a:sym typeface="Constantia"/>
              </a:defRPr>
            </a:lvl2pPr>
            <a:lvl3pPr indent="-273050" lvl="2" marL="1371600" marR="0" rtl="0" algn="l">
              <a:spcBef>
                <a:spcPts val="200"/>
              </a:spcBef>
              <a:spcAft>
                <a:spcPts val="0"/>
              </a:spcAft>
              <a:buClr>
                <a:schemeClr val="accent2"/>
              </a:buClr>
              <a:buSzPts val="700"/>
              <a:buFont typeface="Noto Sans Symbols"/>
              <a:buChar char="●"/>
              <a:defRPr b="0" i="0" sz="1000" u="none" cap="none" strike="noStrike">
                <a:solidFill>
                  <a:schemeClr val="dk1"/>
                </a:solidFill>
                <a:latin typeface="Constantia"/>
                <a:ea typeface="Constantia"/>
                <a:cs typeface="Constantia"/>
                <a:sym typeface="Constantia"/>
              </a:defRPr>
            </a:lvl3pPr>
            <a:lvl4pPr indent="-265747" lvl="3" marL="1828800" marR="0" rtl="0" algn="l">
              <a:spcBef>
                <a:spcPts val="180"/>
              </a:spcBef>
              <a:spcAft>
                <a:spcPts val="0"/>
              </a:spcAft>
              <a:buClr>
                <a:schemeClr val="accent3"/>
              </a:buClr>
              <a:buSzPts val="585"/>
              <a:buFont typeface="Noto Sans Symbols"/>
              <a:buChar char="●"/>
              <a:defRPr b="0" i="0" sz="900" u="none" cap="none" strike="noStrike">
                <a:solidFill>
                  <a:schemeClr val="dk1"/>
                </a:solidFill>
                <a:latin typeface="Constantia"/>
                <a:ea typeface="Constantia"/>
                <a:cs typeface="Constantia"/>
                <a:sym typeface="Constantia"/>
              </a:defRPr>
            </a:lvl4pPr>
            <a:lvl5pPr indent="-265747" lvl="4" marL="2286000" marR="0" rtl="0" algn="l">
              <a:spcBef>
                <a:spcPts val="180"/>
              </a:spcBef>
              <a:spcAft>
                <a:spcPts val="0"/>
              </a:spcAft>
              <a:buClr>
                <a:schemeClr val="accent4"/>
              </a:buClr>
              <a:buSzPts val="585"/>
              <a:buFont typeface="Noto Sans Symbols"/>
              <a:buChar char="●"/>
              <a:defRPr b="0" i="0" sz="9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82" name="Google Shape;82;p1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3" name="Google Shape;83;p1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4" name="Google Shape;84;p11"/>
          <p:cNvSpPr txBox="1"/>
          <p:nvPr>
            <p:ph idx="12" type="sldNum"/>
          </p:nvPr>
        </p:nvSpPr>
        <p:spPr>
          <a:xfrm>
            <a:off x="8077200" y="6356350"/>
            <a:ext cx="6096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11"/>
          <p:cNvSpPr/>
          <p:nvPr>
            <p:ph idx="2" type="pic"/>
          </p:nvPr>
        </p:nvSpPr>
        <p:spPr>
          <a:xfrm rot="420000">
            <a:off x="3485793" y="1199517"/>
            <a:ext cx="4617720" cy="3931920"/>
          </a:xfrm>
          <a:prstGeom prst="rect">
            <a:avLst/>
          </a:prstGeom>
          <a:solidFill>
            <a:schemeClr val="lt2"/>
          </a:solidFill>
          <a:ln cap="rnd" cmpd="sng" w="9525">
            <a:solidFill>
              <a:srgbClr val="C0C0C0"/>
            </a:solidFill>
            <a:prstDash val="solid"/>
            <a:round/>
            <a:headEnd len="sm" w="sm" type="none"/>
            <a:tailEnd len="sm" w="sm" type="none"/>
          </a:ln>
        </p:spPr>
        <p:txBody>
          <a:bodyPr anchorCtr="0" anchor="t" bIns="45700" lIns="91425" spcFirstLastPara="1" rIns="91425" wrap="square" tIns="45700">
            <a:noAutofit/>
          </a:bodyPr>
          <a:lstStyle>
            <a:lvl1pPr lvl="0" marR="0" rtl="0" algn="l">
              <a:spcBef>
                <a:spcPts val="640"/>
              </a:spcBef>
              <a:spcAft>
                <a:spcPts val="0"/>
              </a:spcAft>
              <a:buClr>
                <a:schemeClr val="accent3"/>
              </a:buClr>
              <a:buSzPts val="3040"/>
              <a:buFont typeface="Noto Sans Symbols"/>
              <a:buNone/>
              <a:defRPr b="0" i="0" sz="3200" u="none" cap="none" strike="noStrike">
                <a:solidFill>
                  <a:schemeClr val="dk1"/>
                </a:solidFill>
                <a:latin typeface="Constantia"/>
                <a:ea typeface="Constantia"/>
                <a:cs typeface="Constantia"/>
                <a:sym typeface="Constantia"/>
              </a:defRPr>
            </a:lvl1pPr>
            <a:lvl2pPr lvl="1"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lvl="2"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lvl="3"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lvl="4"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lvl="5"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lvl="6"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lvl="7"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lvl="8"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86" name="Google Shape;86;p11"/>
          <p:cNvSpPr/>
          <p:nvPr/>
        </p:nvSpPr>
        <p:spPr>
          <a:xfrm flipH="1" rot="10800000">
            <a:off x="-9525" y="5816600"/>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
        <p:nvSpPr>
          <p:cNvPr id="87" name="Google Shape;87;p11"/>
          <p:cNvSpPr/>
          <p:nvPr/>
        </p:nvSpPr>
        <p:spPr>
          <a:xfrm flipH="1" rot="10800000">
            <a:off x="4381500" y="6219825"/>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nstantia"/>
              <a:ea typeface="Constantia"/>
              <a:cs typeface="Constantia"/>
              <a:sym typeface="Constantia"/>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88" name="Shape 88"/>
        <p:cNvGrpSpPr/>
        <p:nvPr/>
      </p:nvGrpSpPr>
      <p:grpSpPr>
        <a:xfrm>
          <a:off x="0" y="0"/>
          <a:ext cx="0" cy="0"/>
          <a:chOff x="0" y="0"/>
          <a:chExt cx="0" cy="0"/>
        </a:xfrm>
      </p:grpSpPr>
      <p:sp>
        <p:nvSpPr>
          <p:cNvPr id="89" name="Google Shape;89;p12"/>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0" name="Google Shape;90;p12"/>
          <p:cNvSpPr txBox="1"/>
          <p:nvPr>
            <p:ph idx="1" type="body"/>
          </p:nvPr>
        </p:nvSpPr>
        <p:spPr>
          <a:xfrm rot="5400000">
            <a:off x="2377440" y="15240"/>
            <a:ext cx="4389120" cy="8229600"/>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91" name="Google Shape;91;p1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2" name="Google Shape;92;p12"/>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3" name="Google Shape;93;p1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94" name="Shape 94"/>
        <p:cNvGrpSpPr/>
        <p:nvPr/>
      </p:nvGrpSpPr>
      <p:grpSpPr>
        <a:xfrm>
          <a:off x="0" y="0"/>
          <a:ext cx="0" cy="0"/>
          <a:chOff x="0" y="0"/>
          <a:chExt cx="0" cy="0"/>
        </a:xfrm>
      </p:grpSpPr>
      <p:sp>
        <p:nvSpPr>
          <p:cNvPr id="95" name="Google Shape;95;p13"/>
          <p:cNvSpPr txBox="1"/>
          <p:nvPr>
            <p:ph type="title"/>
          </p:nvPr>
        </p:nvSpPr>
        <p:spPr>
          <a:xfrm rot="5400000">
            <a:off x="5052218" y="2491583"/>
            <a:ext cx="5211763" cy="20574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96" name="Google Shape;96;p13"/>
          <p:cNvSpPr txBox="1"/>
          <p:nvPr>
            <p:ph idx="1" type="body"/>
          </p:nvPr>
        </p:nvSpPr>
        <p:spPr>
          <a:xfrm rot="5400000">
            <a:off x="861219" y="510383"/>
            <a:ext cx="5211763" cy="6019800"/>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97" name="Google Shape;97;p1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8" name="Google Shape;98;p1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99" name="Google Shape;99;p1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 name="Shape 26"/>
        <p:cNvGrpSpPr/>
        <p:nvPr/>
      </p:nvGrpSpPr>
      <p:grpSpPr>
        <a:xfrm>
          <a:off x="0" y="0"/>
          <a:ext cx="0" cy="0"/>
          <a:chOff x="0" y="0"/>
          <a:chExt cx="0" cy="0"/>
        </a:xfrm>
      </p:grpSpPr>
      <p:sp>
        <p:nvSpPr>
          <p:cNvPr id="27" name="Google Shape;27;p3"/>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8" name="Google Shape;28;p3"/>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9" name="Google Shape;29;p3"/>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0" name="Shape 30"/>
        <p:cNvGrpSpPr/>
        <p:nvPr/>
      </p:nvGrpSpPr>
      <p:grpSpPr>
        <a:xfrm>
          <a:off x="0" y="0"/>
          <a:ext cx="0" cy="0"/>
          <a:chOff x="0" y="0"/>
          <a:chExt cx="0" cy="0"/>
        </a:xfrm>
      </p:grpSpPr>
      <p:sp>
        <p:nvSpPr>
          <p:cNvPr id="31" name="Google Shape;31;p4"/>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4"/>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17500" lvl="2" marL="13716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Constantia"/>
                <a:ea typeface="Constantia"/>
                <a:cs typeface="Constantia"/>
                <a:sym typeface="Constantia"/>
              </a:defRPr>
            </a:lvl3pPr>
            <a:lvl4pPr indent="-302894" lvl="3" marL="1828800" marR="0" rtl="0" algn="l">
              <a:spcBef>
                <a:spcPts val="360"/>
              </a:spcBef>
              <a:spcAft>
                <a:spcPts val="0"/>
              </a:spcAft>
              <a:buClr>
                <a:schemeClr val="accent3"/>
              </a:buClr>
              <a:buSzPts val="1170"/>
              <a:buFont typeface="Noto Sans Symbols"/>
              <a:buChar char="●"/>
              <a:defRPr b="0" i="0" sz="1800" u="none" cap="none" strike="noStrike">
                <a:solidFill>
                  <a:schemeClr val="dk1"/>
                </a:solidFill>
                <a:latin typeface="Constantia"/>
                <a:ea typeface="Constantia"/>
                <a:cs typeface="Constantia"/>
                <a:sym typeface="Constantia"/>
              </a:defRPr>
            </a:lvl4pPr>
            <a:lvl5pPr indent="-302895" lvl="4" marL="2286000" marR="0" rtl="0" algn="l">
              <a:spcBef>
                <a:spcPts val="360"/>
              </a:spcBef>
              <a:spcAft>
                <a:spcPts val="0"/>
              </a:spcAft>
              <a:buClr>
                <a:schemeClr val="accent4"/>
              </a:buClr>
              <a:buSzPts val="1170"/>
              <a:buFont typeface="Noto Sans Symbols"/>
              <a:buChar char="●"/>
              <a:defRPr b="0" i="0" sz="18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33" name="Google Shape;33;p4"/>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17500" lvl="2" marL="1371600" marR="0" rtl="0" algn="l">
              <a:spcBef>
                <a:spcPts val="400"/>
              </a:spcBef>
              <a:spcAft>
                <a:spcPts val="0"/>
              </a:spcAft>
              <a:buClr>
                <a:schemeClr val="accent2"/>
              </a:buClr>
              <a:buSzPts val="1400"/>
              <a:buFont typeface="Noto Sans Symbols"/>
              <a:buChar char="●"/>
              <a:defRPr b="0" i="0" sz="2000" u="none" cap="none" strike="noStrike">
                <a:solidFill>
                  <a:schemeClr val="dk1"/>
                </a:solidFill>
                <a:latin typeface="Constantia"/>
                <a:ea typeface="Constantia"/>
                <a:cs typeface="Constantia"/>
                <a:sym typeface="Constantia"/>
              </a:defRPr>
            </a:lvl3pPr>
            <a:lvl4pPr indent="-302894" lvl="3" marL="1828800" marR="0" rtl="0" algn="l">
              <a:spcBef>
                <a:spcPts val="360"/>
              </a:spcBef>
              <a:spcAft>
                <a:spcPts val="0"/>
              </a:spcAft>
              <a:buClr>
                <a:schemeClr val="accent3"/>
              </a:buClr>
              <a:buSzPts val="1170"/>
              <a:buFont typeface="Noto Sans Symbols"/>
              <a:buChar char="●"/>
              <a:defRPr b="0" i="0" sz="1800" u="none" cap="none" strike="noStrike">
                <a:solidFill>
                  <a:schemeClr val="dk1"/>
                </a:solidFill>
                <a:latin typeface="Constantia"/>
                <a:ea typeface="Constantia"/>
                <a:cs typeface="Constantia"/>
                <a:sym typeface="Constantia"/>
              </a:defRPr>
            </a:lvl4pPr>
            <a:lvl5pPr indent="-302895" lvl="4" marL="2286000" marR="0" rtl="0" algn="l">
              <a:spcBef>
                <a:spcPts val="360"/>
              </a:spcBef>
              <a:spcAft>
                <a:spcPts val="0"/>
              </a:spcAft>
              <a:buClr>
                <a:schemeClr val="accent4"/>
              </a:buClr>
              <a:buSzPts val="1170"/>
              <a:buFont typeface="Noto Sans Symbols"/>
              <a:buChar char="●"/>
              <a:defRPr b="0" i="0" sz="18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34" name="Google Shape;34;p4"/>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5" name="Google Shape;35;p4"/>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36" name="Google Shape;36;p4"/>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ext, and Content" type="txAndObj">
  <p:cSld name="TEXT_AND_OBJECT">
    <p:spTree>
      <p:nvGrpSpPr>
        <p:cNvPr id="37" name="Shape 37"/>
        <p:cNvGrpSpPr/>
        <p:nvPr/>
      </p:nvGrpSpPr>
      <p:grpSpPr>
        <a:xfrm>
          <a:off x="0" y="0"/>
          <a:ext cx="0" cy="0"/>
          <a:chOff x="0" y="0"/>
          <a:chExt cx="0" cy="0"/>
        </a:xfrm>
      </p:grpSpPr>
      <p:sp>
        <p:nvSpPr>
          <p:cNvPr id="38" name="Google Shape;38;p5"/>
          <p:cNvSpPr txBox="1"/>
          <p:nvPr>
            <p:ph type="title"/>
          </p:nvPr>
        </p:nvSpPr>
        <p:spPr>
          <a:xfrm>
            <a:off x="457200" y="274638"/>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9" name="Google Shape;39;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40" name="Google Shape;40;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41" name="Google Shape;41;p5"/>
          <p:cNvSpPr txBox="1"/>
          <p:nvPr>
            <p:ph idx="10" type="dt"/>
          </p:nvPr>
        </p:nvSpPr>
        <p:spPr>
          <a:xfrm>
            <a:off x="457200" y="6245225"/>
            <a:ext cx="2133600" cy="47625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2" name="Google Shape;42;p5"/>
          <p:cNvSpPr txBox="1"/>
          <p:nvPr>
            <p:ph idx="11" type="ftr"/>
          </p:nvPr>
        </p:nvSpPr>
        <p:spPr>
          <a:xfrm>
            <a:off x="3124200" y="6245225"/>
            <a:ext cx="2895600" cy="47625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3" name="Google Shape;43;p5"/>
          <p:cNvSpPr txBox="1"/>
          <p:nvPr>
            <p:ph idx="12" type="sldNum"/>
          </p:nvPr>
        </p:nvSpPr>
        <p:spPr>
          <a:xfrm>
            <a:off x="6553200" y="6245225"/>
            <a:ext cx="2133600" cy="476250"/>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gradFill>
          <a:gsLst>
            <a:gs pos="0">
              <a:srgbClr val="439FD7"/>
            </a:gs>
            <a:gs pos="25000">
              <a:srgbClr val="4397CA"/>
            </a:gs>
            <a:gs pos="100000">
              <a:srgbClr val="00466A"/>
            </a:gs>
          </a:gsLst>
          <a:path path="circle">
            <a:fillToRect b="50%" l="50%" r="50%" t="50%"/>
          </a:path>
          <a:tileRect/>
        </a:gradFill>
      </p:bgPr>
    </p:bg>
    <p:spTree>
      <p:nvGrpSpPr>
        <p:cNvPr id="44" name="Shape 44"/>
        <p:cNvGrpSpPr/>
        <p:nvPr/>
      </p:nvGrpSpPr>
      <p:grpSpPr>
        <a:xfrm>
          <a:off x="0" y="0"/>
          <a:ext cx="0" cy="0"/>
          <a:chOff x="0" y="0"/>
          <a:chExt cx="0" cy="0"/>
        </a:xfrm>
      </p:grpSpPr>
      <p:sp>
        <p:nvSpPr>
          <p:cNvPr id="45" name="Google Shape;45;p6"/>
          <p:cNvSpPr txBox="1"/>
          <p:nvPr>
            <p:ph type="ctrTitle"/>
          </p:nvPr>
        </p:nvSpPr>
        <p:spPr>
          <a:xfrm>
            <a:off x="533400" y="1371600"/>
            <a:ext cx="7851648" cy="1828800"/>
          </a:xfrm>
          <a:prstGeom prst="rect">
            <a:avLst/>
          </a:prstGeom>
          <a:noFill/>
          <a:ln>
            <a:noFill/>
          </a:ln>
        </p:spPr>
        <p:txBody>
          <a:bodyPr anchorCtr="0" anchor="b" bIns="0" lIns="0" spcFirstLastPara="1" rIns="18275" wrap="square" tIns="0">
            <a:noAutofit/>
          </a:bodyPr>
          <a:lstStyle>
            <a:lvl1pPr lvl="0" marR="0" rtl="0" algn="r">
              <a:spcBef>
                <a:spcPts val="0"/>
              </a:spcBef>
              <a:spcAft>
                <a:spcPts val="0"/>
              </a:spcAft>
              <a:buClr>
                <a:srgbClr val="4CE0EA"/>
              </a:buClr>
              <a:buSzPts val="5600"/>
              <a:buFont typeface="Calibri"/>
              <a:buNone/>
              <a:defRPr b="1" i="0" sz="5600" u="none" cap="none" strike="noStrike">
                <a:solidFill>
                  <a:srgbClr val="4CE0EA"/>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6"/>
          <p:cNvSpPr txBox="1"/>
          <p:nvPr>
            <p:ph idx="1" type="subTitle"/>
          </p:nvPr>
        </p:nvSpPr>
        <p:spPr>
          <a:xfrm>
            <a:off x="533400" y="3228536"/>
            <a:ext cx="7854696" cy="1752600"/>
          </a:xfrm>
          <a:prstGeom prst="rect">
            <a:avLst/>
          </a:prstGeom>
          <a:noFill/>
          <a:ln>
            <a:noFill/>
          </a:ln>
        </p:spPr>
        <p:txBody>
          <a:bodyPr anchorCtr="0" anchor="t" bIns="45700" lIns="0" spcFirstLastPara="1" rIns="18275" wrap="square" tIns="45700">
            <a:noAutofit/>
          </a:bodyPr>
          <a:lstStyle>
            <a:lvl1pPr lvl="0" marR="45720" rtl="0" algn="r">
              <a:spcBef>
                <a:spcPts val="520"/>
              </a:spcBef>
              <a:spcAft>
                <a:spcPts val="0"/>
              </a:spcAft>
              <a:buClr>
                <a:schemeClr val="accent3"/>
              </a:buClr>
              <a:buSzPts val="2470"/>
              <a:buFont typeface="Noto Sans Symbols"/>
              <a:buNone/>
              <a:defRPr b="0" i="0" sz="2600" u="none" cap="none" strike="noStrike">
                <a:solidFill>
                  <a:schemeClr val="lt1"/>
                </a:solidFill>
                <a:latin typeface="Constantia"/>
                <a:ea typeface="Constantia"/>
                <a:cs typeface="Constantia"/>
                <a:sym typeface="Constantia"/>
              </a:defRPr>
            </a:lvl1pPr>
            <a:lvl2pPr lvl="1" marR="0" rtl="0" algn="ctr">
              <a:spcBef>
                <a:spcPts val="480"/>
              </a:spcBef>
              <a:spcAft>
                <a:spcPts val="0"/>
              </a:spcAft>
              <a:buClr>
                <a:schemeClr val="accent1"/>
              </a:buClr>
              <a:buSzPts val="2040"/>
              <a:buFont typeface="Noto Sans Symbols"/>
              <a:buNone/>
              <a:defRPr b="0" i="0" sz="2400" u="none" cap="none" strike="noStrike">
                <a:solidFill>
                  <a:schemeClr val="lt1"/>
                </a:solidFill>
                <a:latin typeface="Constantia"/>
                <a:ea typeface="Constantia"/>
                <a:cs typeface="Constantia"/>
                <a:sym typeface="Constantia"/>
              </a:defRPr>
            </a:lvl2pPr>
            <a:lvl3pPr lvl="2" marR="0" rtl="0" algn="ctr">
              <a:spcBef>
                <a:spcPts val="420"/>
              </a:spcBef>
              <a:spcAft>
                <a:spcPts val="0"/>
              </a:spcAft>
              <a:buClr>
                <a:schemeClr val="accent2"/>
              </a:buClr>
              <a:buSzPts val="1470"/>
              <a:buFont typeface="Noto Sans Symbols"/>
              <a:buNone/>
              <a:defRPr b="0" i="0" sz="2100" u="none" cap="none" strike="noStrike">
                <a:solidFill>
                  <a:schemeClr val="lt1"/>
                </a:solidFill>
                <a:latin typeface="Constantia"/>
                <a:ea typeface="Constantia"/>
                <a:cs typeface="Constantia"/>
                <a:sym typeface="Constantia"/>
              </a:defRPr>
            </a:lvl3pPr>
            <a:lvl4pPr lvl="3" marR="0" rtl="0" algn="ctr">
              <a:spcBef>
                <a:spcPts val="400"/>
              </a:spcBef>
              <a:spcAft>
                <a:spcPts val="0"/>
              </a:spcAft>
              <a:buClr>
                <a:schemeClr val="accent3"/>
              </a:buClr>
              <a:buSzPts val="1300"/>
              <a:buFont typeface="Noto Sans Symbols"/>
              <a:buNone/>
              <a:defRPr b="0" i="0" sz="2000" u="none" cap="none" strike="noStrike">
                <a:solidFill>
                  <a:schemeClr val="lt1"/>
                </a:solidFill>
                <a:latin typeface="Constantia"/>
                <a:ea typeface="Constantia"/>
                <a:cs typeface="Constantia"/>
                <a:sym typeface="Constantia"/>
              </a:defRPr>
            </a:lvl4pPr>
            <a:lvl5pPr lvl="4" marR="0" rtl="0" algn="ctr">
              <a:spcBef>
                <a:spcPts val="400"/>
              </a:spcBef>
              <a:spcAft>
                <a:spcPts val="0"/>
              </a:spcAft>
              <a:buClr>
                <a:schemeClr val="accent4"/>
              </a:buClr>
              <a:buSzPts val="1300"/>
              <a:buFont typeface="Noto Sans Symbols"/>
              <a:buNone/>
              <a:defRPr b="0" i="0" sz="2000" u="none" cap="none" strike="noStrike">
                <a:solidFill>
                  <a:schemeClr val="lt1"/>
                </a:solidFill>
                <a:latin typeface="Constantia"/>
                <a:ea typeface="Constantia"/>
                <a:cs typeface="Constantia"/>
                <a:sym typeface="Constantia"/>
              </a:defRPr>
            </a:lvl5pPr>
            <a:lvl6pPr lvl="5" marR="0" rtl="0" algn="ctr">
              <a:spcBef>
                <a:spcPts val="360"/>
              </a:spcBef>
              <a:spcAft>
                <a:spcPts val="0"/>
              </a:spcAft>
              <a:buClr>
                <a:schemeClr val="accent5"/>
              </a:buClr>
              <a:buSzPts val="1440"/>
              <a:buFont typeface="Noto Sans Symbols"/>
              <a:buNone/>
              <a:defRPr b="0" i="0" sz="1800" u="none" cap="none" strike="noStrike">
                <a:solidFill>
                  <a:schemeClr val="lt1"/>
                </a:solidFill>
                <a:latin typeface="Constantia"/>
                <a:ea typeface="Constantia"/>
                <a:cs typeface="Constantia"/>
                <a:sym typeface="Constantia"/>
              </a:defRPr>
            </a:lvl6pPr>
            <a:lvl7pPr lvl="6" marR="0" rtl="0" algn="ctr">
              <a:spcBef>
                <a:spcPts val="320"/>
              </a:spcBef>
              <a:spcAft>
                <a:spcPts val="0"/>
              </a:spcAft>
              <a:buClr>
                <a:schemeClr val="accent6"/>
              </a:buClr>
              <a:buSzPts val="1280"/>
              <a:buFont typeface="Noto Sans Symbols"/>
              <a:buNone/>
              <a:defRPr b="0" i="0" sz="1600" u="none" cap="none" strike="noStrike">
                <a:solidFill>
                  <a:schemeClr val="lt1"/>
                </a:solidFill>
                <a:latin typeface="Constantia"/>
                <a:ea typeface="Constantia"/>
                <a:cs typeface="Constantia"/>
                <a:sym typeface="Constantia"/>
              </a:defRPr>
            </a:lvl7pPr>
            <a:lvl8pPr lvl="7" marR="0" rtl="0" algn="ctr">
              <a:spcBef>
                <a:spcPts val="320"/>
              </a:spcBef>
              <a:spcAft>
                <a:spcPts val="0"/>
              </a:spcAft>
              <a:buClr>
                <a:schemeClr val="lt2"/>
              </a:buClr>
              <a:buSzPts val="1600"/>
              <a:buFont typeface="Constantia"/>
              <a:buNone/>
              <a:defRPr b="0" i="0" sz="1600" u="none" cap="none" strike="noStrike">
                <a:solidFill>
                  <a:schemeClr val="lt1"/>
                </a:solidFill>
                <a:latin typeface="Constantia"/>
                <a:ea typeface="Constantia"/>
                <a:cs typeface="Constantia"/>
                <a:sym typeface="Constantia"/>
              </a:defRPr>
            </a:lvl8pPr>
            <a:lvl9pPr lvl="8" marR="0" rtl="0" algn="ctr">
              <a:spcBef>
                <a:spcPts val="280"/>
              </a:spcBef>
              <a:spcAft>
                <a:spcPts val="0"/>
              </a:spcAft>
              <a:buClr>
                <a:schemeClr val="lt2"/>
              </a:buClr>
              <a:buSzPts val="1400"/>
              <a:buFont typeface="Constantia"/>
              <a:buNone/>
              <a:defRPr b="0" i="0" sz="1400" u="none" cap="none" strike="noStrike">
                <a:solidFill>
                  <a:schemeClr val="lt1"/>
                </a:solidFill>
                <a:latin typeface="Constantia"/>
                <a:ea typeface="Constantia"/>
                <a:cs typeface="Constantia"/>
                <a:sym typeface="Constantia"/>
              </a:defRPr>
            </a:lvl9pPr>
          </a:lstStyle>
          <a:p/>
        </p:txBody>
      </p:sp>
      <p:sp>
        <p:nvSpPr>
          <p:cNvPr id="47" name="Google Shape;47;p6"/>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D0E9ED"/>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8" name="Google Shape;48;p6"/>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D0E9ED"/>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49" name="Google Shape;49;p6"/>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D0E9ED"/>
                </a:solidFill>
                <a:latin typeface="Arial"/>
                <a:ea typeface="Arial"/>
                <a:cs typeface="Arial"/>
                <a:sym typeface="Arial"/>
              </a:defRPr>
            </a:lvl1pPr>
            <a:lvl2pPr indent="0" lvl="1" marL="0" marR="0" rtl="0" algn="r">
              <a:spcBef>
                <a:spcPts val="0"/>
              </a:spcBef>
              <a:spcAft>
                <a:spcPts val="0"/>
              </a:spcAft>
              <a:buNone/>
              <a:defRPr sz="1200">
                <a:solidFill>
                  <a:srgbClr val="D0E9ED"/>
                </a:solidFill>
                <a:latin typeface="Arial"/>
                <a:ea typeface="Arial"/>
                <a:cs typeface="Arial"/>
                <a:sym typeface="Arial"/>
              </a:defRPr>
            </a:lvl2pPr>
            <a:lvl3pPr indent="0" lvl="2" marL="0" marR="0" rtl="0" algn="r">
              <a:spcBef>
                <a:spcPts val="0"/>
              </a:spcBef>
              <a:spcAft>
                <a:spcPts val="0"/>
              </a:spcAft>
              <a:buNone/>
              <a:defRPr sz="1200">
                <a:solidFill>
                  <a:srgbClr val="D0E9ED"/>
                </a:solidFill>
                <a:latin typeface="Arial"/>
                <a:ea typeface="Arial"/>
                <a:cs typeface="Arial"/>
                <a:sym typeface="Arial"/>
              </a:defRPr>
            </a:lvl3pPr>
            <a:lvl4pPr indent="0" lvl="3" marL="0" marR="0" rtl="0" algn="r">
              <a:spcBef>
                <a:spcPts val="0"/>
              </a:spcBef>
              <a:spcAft>
                <a:spcPts val="0"/>
              </a:spcAft>
              <a:buNone/>
              <a:defRPr sz="1200">
                <a:solidFill>
                  <a:srgbClr val="D0E9ED"/>
                </a:solidFill>
                <a:latin typeface="Arial"/>
                <a:ea typeface="Arial"/>
                <a:cs typeface="Arial"/>
                <a:sym typeface="Arial"/>
              </a:defRPr>
            </a:lvl4pPr>
            <a:lvl5pPr indent="0" lvl="4" marL="0" marR="0" rtl="0" algn="r">
              <a:spcBef>
                <a:spcPts val="0"/>
              </a:spcBef>
              <a:spcAft>
                <a:spcPts val="0"/>
              </a:spcAft>
              <a:buNone/>
              <a:defRPr sz="1200">
                <a:solidFill>
                  <a:srgbClr val="D0E9ED"/>
                </a:solidFill>
                <a:latin typeface="Arial"/>
                <a:ea typeface="Arial"/>
                <a:cs typeface="Arial"/>
                <a:sym typeface="Arial"/>
              </a:defRPr>
            </a:lvl5pPr>
            <a:lvl6pPr indent="0" lvl="5" marL="0" marR="0" rtl="0" algn="r">
              <a:spcBef>
                <a:spcPts val="0"/>
              </a:spcBef>
              <a:spcAft>
                <a:spcPts val="0"/>
              </a:spcAft>
              <a:buNone/>
              <a:defRPr sz="1200">
                <a:solidFill>
                  <a:srgbClr val="D0E9ED"/>
                </a:solidFill>
                <a:latin typeface="Arial"/>
                <a:ea typeface="Arial"/>
                <a:cs typeface="Arial"/>
                <a:sym typeface="Arial"/>
              </a:defRPr>
            </a:lvl6pPr>
            <a:lvl7pPr indent="0" lvl="6" marL="0" marR="0" rtl="0" algn="r">
              <a:spcBef>
                <a:spcPts val="0"/>
              </a:spcBef>
              <a:spcAft>
                <a:spcPts val="0"/>
              </a:spcAft>
              <a:buNone/>
              <a:defRPr sz="1200">
                <a:solidFill>
                  <a:srgbClr val="D0E9ED"/>
                </a:solidFill>
                <a:latin typeface="Arial"/>
                <a:ea typeface="Arial"/>
                <a:cs typeface="Arial"/>
                <a:sym typeface="Arial"/>
              </a:defRPr>
            </a:lvl7pPr>
            <a:lvl8pPr indent="0" lvl="7" marL="0" marR="0" rtl="0" algn="r">
              <a:spcBef>
                <a:spcPts val="0"/>
              </a:spcBef>
              <a:spcAft>
                <a:spcPts val="0"/>
              </a:spcAft>
              <a:buNone/>
              <a:defRPr sz="1200">
                <a:solidFill>
                  <a:srgbClr val="D0E9ED"/>
                </a:solidFill>
                <a:latin typeface="Arial"/>
                <a:ea typeface="Arial"/>
                <a:cs typeface="Arial"/>
                <a:sym typeface="Arial"/>
              </a:defRPr>
            </a:lvl8pPr>
            <a:lvl9pPr indent="0" lvl="8" marL="0" marR="0" rtl="0" algn="r">
              <a:spcBef>
                <a:spcPts val="0"/>
              </a:spcBef>
              <a:spcAft>
                <a:spcPts val="0"/>
              </a:spcAft>
              <a:buNone/>
              <a:defRPr sz="1200">
                <a:solidFill>
                  <a:srgbClr val="D0E9E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gradFill>
          <a:gsLst>
            <a:gs pos="0">
              <a:srgbClr val="439FD7"/>
            </a:gs>
            <a:gs pos="25000">
              <a:srgbClr val="4397CA"/>
            </a:gs>
            <a:gs pos="100000">
              <a:srgbClr val="00466A"/>
            </a:gs>
          </a:gsLst>
          <a:path path="circle">
            <a:fillToRect b="50%" l="50%" r="50%" t="50%"/>
          </a:path>
          <a:tileRect/>
        </a:gradFill>
      </p:bgPr>
    </p:bg>
    <p:spTree>
      <p:nvGrpSpPr>
        <p:cNvPr id="50" name="Shape 50"/>
        <p:cNvGrpSpPr/>
        <p:nvPr/>
      </p:nvGrpSpPr>
      <p:grpSpPr>
        <a:xfrm>
          <a:off x="0" y="0"/>
          <a:ext cx="0" cy="0"/>
          <a:chOff x="0" y="0"/>
          <a:chExt cx="0" cy="0"/>
        </a:xfrm>
      </p:grpSpPr>
      <p:sp>
        <p:nvSpPr>
          <p:cNvPr id="51" name="Google Shape;51;p7"/>
          <p:cNvSpPr txBox="1"/>
          <p:nvPr>
            <p:ph type="title"/>
          </p:nvPr>
        </p:nvSpPr>
        <p:spPr>
          <a:xfrm>
            <a:off x="530352" y="1316736"/>
            <a:ext cx="7772400" cy="1362456"/>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Clr>
                <a:srgbClr val="4AE3AC"/>
              </a:buClr>
              <a:buSzPts val="5600"/>
              <a:buFont typeface="Calibri"/>
              <a:buNone/>
              <a:defRPr b="1" i="0" sz="5600" u="none" cap="none" strike="noStrike">
                <a:solidFill>
                  <a:srgbClr val="4AE3AC"/>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7"/>
          <p:cNvSpPr txBox="1"/>
          <p:nvPr>
            <p:ph idx="1" type="body"/>
          </p:nvPr>
        </p:nvSpPr>
        <p:spPr>
          <a:xfrm>
            <a:off x="530352" y="2704664"/>
            <a:ext cx="7772400" cy="1509712"/>
          </a:xfrm>
          <a:prstGeom prst="rect">
            <a:avLst/>
          </a:prstGeom>
          <a:noFill/>
          <a:ln>
            <a:noFill/>
          </a:ln>
        </p:spPr>
        <p:txBody>
          <a:bodyPr anchorCtr="0" anchor="t" bIns="45700" lIns="45700" spcFirstLastPara="1" rIns="45700" wrap="square" tIns="45700">
            <a:noAutofit/>
          </a:bodyPr>
          <a:lstStyle>
            <a:lvl1pPr indent="-228600" lvl="0" marL="457200" marR="0" rtl="0" algn="l">
              <a:spcBef>
                <a:spcPts val="440"/>
              </a:spcBef>
              <a:spcAft>
                <a:spcPts val="0"/>
              </a:spcAft>
              <a:buClr>
                <a:schemeClr val="accent3"/>
              </a:buClr>
              <a:buSzPts val="2090"/>
              <a:buFont typeface="Noto Sans Symbols"/>
              <a:buNone/>
              <a:defRPr b="0" i="0" sz="2200" u="none" cap="none" strike="noStrike">
                <a:solidFill>
                  <a:schemeClr val="lt1"/>
                </a:solidFill>
                <a:latin typeface="Constantia"/>
                <a:ea typeface="Constantia"/>
                <a:cs typeface="Constantia"/>
                <a:sym typeface="Constantia"/>
              </a:defRPr>
            </a:lvl1pPr>
            <a:lvl2pPr indent="-228600" lvl="1" marL="914400" marR="0" rtl="0" algn="l">
              <a:spcBef>
                <a:spcPts val="360"/>
              </a:spcBef>
              <a:spcAft>
                <a:spcPts val="0"/>
              </a:spcAft>
              <a:buClr>
                <a:schemeClr val="accent1"/>
              </a:buClr>
              <a:buSzPts val="1530"/>
              <a:buFont typeface="Noto Sans Symbols"/>
              <a:buNone/>
              <a:defRPr b="0" i="0" sz="1800" u="none" cap="none" strike="noStrike">
                <a:solidFill>
                  <a:schemeClr val="lt1"/>
                </a:solidFill>
                <a:latin typeface="Constantia"/>
                <a:ea typeface="Constantia"/>
                <a:cs typeface="Constantia"/>
                <a:sym typeface="Constantia"/>
              </a:defRPr>
            </a:lvl2pPr>
            <a:lvl3pPr indent="-228600" lvl="2" marL="1371600" marR="0" rtl="0" algn="l">
              <a:spcBef>
                <a:spcPts val="320"/>
              </a:spcBef>
              <a:spcAft>
                <a:spcPts val="0"/>
              </a:spcAft>
              <a:buClr>
                <a:schemeClr val="accent2"/>
              </a:buClr>
              <a:buSzPts val="1120"/>
              <a:buFont typeface="Noto Sans Symbols"/>
              <a:buNone/>
              <a:defRPr b="0" i="0" sz="1600" u="none" cap="none" strike="noStrike">
                <a:solidFill>
                  <a:schemeClr val="lt1"/>
                </a:solidFill>
                <a:latin typeface="Constantia"/>
                <a:ea typeface="Constantia"/>
                <a:cs typeface="Constantia"/>
                <a:sym typeface="Constantia"/>
              </a:defRPr>
            </a:lvl3pPr>
            <a:lvl4pPr indent="-228600" lvl="3" marL="1828800" marR="0" rtl="0" algn="l">
              <a:spcBef>
                <a:spcPts val="280"/>
              </a:spcBef>
              <a:spcAft>
                <a:spcPts val="0"/>
              </a:spcAft>
              <a:buClr>
                <a:schemeClr val="accent3"/>
              </a:buClr>
              <a:buSzPts val="910"/>
              <a:buFont typeface="Noto Sans Symbols"/>
              <a:buNone/>
              <a:defRPr b="0" i="0" sz="1400" u="none" cap="none" strike="noStrike">
                <a:solidFill>
                  <a:schemeClr val="lt1"/>
                </a:solidFill>
                <a:latin typeface="Constantia"/>
                <a:ea typeface="Constantia"/>
                <a:cs typeface="Constantia"/>
                <a:sym typeface="Constantia"/>
              </a:defRPr>
            </a:lvl4pPr>
            <a:lvl5pPr indent="-228600" lvl="4" marL="2286000" marR="0" rtl="0" algn="l">
              <a:spcBef>
                <a:spcPts val="280"/>
              </a:spcBef>
              <a:spcAft>
                <a:spcPts val="0"/>
              </a:spcAft>
              <a:buClr>
                <a:schemeClr val="accent4"/>
              </a:buClr>
              <a:buSzPts val="910"/>
              <a:buFont typeface="Noto Sans Symbols"/>
              <a:buNone/>
              <a:defRPr b="0" i="0" sz="1400" u="none" cap="none" strike="noStrike">
                <a:solidFill>
                  <a:schemeClr val="lt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lt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lt1"/>
                </a:solidFill>
                <a:latin typeface="Constantia"/>
                <a:ea typeface="Constantia"/>
                <a:cs typeface="Constantia"/>
                <a:sym typeface="Constantia"/>
              </a:defRPr>
            </a:lvl7pPr>
            <a:lvl8pPr indent="-330200" lvl="7" marL="3657600" marR="0" rtl="0" algn="l">
              <a:spcBef>
                <a:spcPts val="320"/>
              </a:spcBef>
              <a:spcAft>
                <a:spcPts val="0"/>
              </a:spcAft>
              <a:buClr>
                <a:schemeClr val="lt2"/>
              </a:buClr>
              <a:buSzPts val="1600"/>
              <a:buFont typeface="Constantia"/>
              <a:buChar char="•"/>
              <a:defRPr b="0" i="0" sz="1600" u="none" cap="none" strike="noStrike">
                <a:solidFill>
                  <a:schemeClr val="lt1"/>
                </a:solidFill>
                <a:latin typeface="Constantia"/>
                <a:ea typeface="Constantia"/>
                <a:cs typeface="Constantia"/>
                <a:sym typeface="Constantia"/>
              </a:defRPr>
            </a:lvl8pPr>
            <a:lvl9pPr indent="-317500" lvl="8" marL="4114800" marR="0" rtl="0" algn="l">
              <a:spcBef>
                <a:spcPts val="280"/>
              </a:spcBef>
              <a:spcAft>
                <a:spcPts val="0"/>
              </a:spcAft>
              <a:buClr>
                <a:schemeClr val="lt2"/>
              </a:buClr>
              <a:buSzPts val="1400"/>
              <a:buFont typeface="Constantia"/>
              <a:buChar char="•"/>
              <a:defRPr b="0" i="0" sz="1400" u="none" cap="none" strike="noStrike">
                <a:solidFill>
                  <a:schemeClr val="lt1"/>
                </a:solidFill>
                <a:latin typeface="Constantia"/>
                <a:ea typeface="Constantia"/>
                <a:cs typeface="Constantia"/>
                <a:sym typeface="Constantia"/>
              </a:defRPr>
            </a:lvl9pPr>
          </a:lstStyle>
          <a:p/>
        </p:txBody>
      </p:sp>
      <p:sp>
        <p:nvSpPr>
          <p:cNvPr id="53" name="Google Shape;53;p7"/>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D0E9ED"/>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4" name="Google Shape;54;p7"/>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D0E9ED"/>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lt1"/>
                </a:solidFill>
                <a:latin typeface="Arial"/>
                <a:ea typeface="Arial"/>
                <a:cs typeface="Arial"/>
                <a:sym typeface="Arial"/>
              </a:defRPr>
            </a:lvl9pPr>
          </a:lstStyle>
          <a:p/>
        </p:txBody>
      </p:sp>
      <p:sp>
        <p:nvSpPr>
          <p:cNvPr id="55" name="Google Shape;55;p7"/>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D0E9ED"/>
                </a:solidFill>
                <a:latin typeface="Arial"/>
                <a:ea typeface="Arial"/>
                <a:cs typeface="Arial"/>
                <a:sym typeface="Arial"/>
              </a:defRPr>
            </a:lvl1pPr>
            <a:lvl2pPr indent="0" lvl="1" marL="0" marR="0" rtl="0" algn="r">
              <a:spcBef>
                <a:spcPts val="0"/>
              </a:spcBef>
              <a:spcAft>
                <a:spcPts val="0"/>
              </a:spcAft>
              <a:buNone/>
              <a:defRPr sz="1200">
                <a:solidFill>
                  <a:srgbClr val="D0E9ED"/>
                </a:solidFill>
                <a:latin typeface="Arial"/>
                <a:ea typeface="Arial"/>
                <a:cs typeface="Arial"/>
                <a:sym typeface="Arial"/>
              </a:defRPr>
            </a:lvl2pPr>
            <a:lvl3pPr indent="0" lvl="2" marL="0" marR="0" rtl="0" algn="r">
              <a:spcBef>
                <a:spcPts val="0"/>
              </a:spcBef>
              <a:spcAft>
                <a:spcPts val="0"/>
              </a:spcAft>
              <a:buNone/>
              <a:defRPr sz="1200">
                <a:solidFill>
                  <a:srgbClr val="D0E9ED"/>
                </a:solidFill>
                <a:latin typeface="Arial"/>
                <a:ea typeface="Arial"/>
                <a:cs typeface="Arial"/>
                <a:sym typeface="Arial"/>
              </a:defRPr>
            </a:lvl3pPr>
            <a:lvl4pPr indent="0" lvl="3" marL="0" marR="0" rtl="0" algn="r">
              <a:spcBef>
                <a:spcPts val="0"/>
              </a:spcBef>
              <a:spcAft>
                <a:spcPts val="0"/>
              </a:spcAft>
              <a:buNone/>
              <a:defRPr sz="1200">
                <a:solidFill>
                  <a:srgbClr val="D0E9ED"/>
                </a:solidFill>
                <a:latin typeface="Arial"/>
                <a:ea typeface="Arial"/>
                <a:cs typeface="Arial"/>
                <a:sym typeface="Arial"/>
              </a:defRPr>
            </a:lvl4pPr>
            <a:lvl5pPr indent="0" lvl="4" marL="0" marR="0" rtl="0" algn="r">
              <a:spcBef>
                <a:spcPts val="0"/>
              </a:spcBef>
              <a:spcAft>
                <a:spcPts val="0"/>
              </a:spcAft>
              <a:buNone/>
              <a:defRPr sz="1200">
                <a:solidFill>
                  <a:srgbClr val="D0E9ED"/>
                </a:solidFill>
                <a:latin typeface="Arial"/>
                <a:ea typeface="Arial"/>
                <a:cs typeface="Arial"/>
                <a:sym typeface="Arial"/>
              </a:defRPr>
            </a:lvl5pPr>
            <a:lvl6pPr indent="0" lvl="5" marL="0" marR="0" rtl="0" algn="r">
              <a:spcBef>
                <a:spcPts val="0"/>
              </a:spcBef>
              <a:spcAft>
                <a:spcPts val="0"/>
              </a:spcAft>
              <a:buNone/>
              <a:defRPr sz="1200">
                <a:solidFill>
                  <a:srgbClr val="D0E9ED"/>
                </a:solidFill>
                <a:latin typeface="Arial"/>
                <a:ea typeface="Arial"/>
                <a:cs typeface="Arial"/>
                <a:sym typeface="Arial"/>
              </a:defRPr>
            </a:lvl6pPr>
            <a:lvl7pPr indent="0" lvl="6" marL="0" marR="0" rtl="0" algn="r">
              <a:spcBef>
                <a:spcPts val="0"/>
              </a:spcBef>
              <a:spcAft>
                <a:spcPts val="0"/>
              </a:spcAft>
              <a:buNone/>
              <a:defRPr sz="1200">
                <a:solidFill>
                  <a:srgbClr val="D0E9ED"/>
                </a:solidFill>
                <a:latin typeface="Arial"/>
                <a:ea typeface="Arial"/>
                <a:cs typeface="Arial"/>
                <a:sym typeface="Arial"/>
              </a:defRPr>
            </a:lvl7pPr>
            <a:lvl8pPr indent="0" lvl="7" marL="0" marR="0" rtl="0" algn="r">
              <a:spcBef>
                <a:spcPts val="0"/>
              </a:spcBef>
              <a:spcAft>
                <a:spcPts val="0"/>
              </a:spcAft>
              <a:buNone/>
              <a:defRPr sz="1200">
                <a:solidFill>
                  <a:srgbClr val="D0E9ED"/>
                </a:solidFill>
                <a:latin typeface="Arial"/>
                <a:ea typeface="Arial"/>
                <a:cs typeface="Arial"/>
                <a:sym typeface="Arial"/>
              </a:defRPr>
            </a:lvl8pPr>
            <a:lvl9pPr indent="0" lvl="8" marL="0" marR="0" rtl="0" algn="r">
              <a:spcBef>
                <a:spcPts val="0"/>
              </a:spcBef>
              <a:spcAft>
                <a:spcPts val="0"/>
              </a:spcAft>
              <a:buNone/>
              <a:defRPr sz="1200">
                <a:solidFill>
                  <a:srgbClr val="D0E9ED"/>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6" name="Shape 56"/>
        <p:cNvGrpSpPr/>
        <p:nvPr/>
      </p:nvGrpSpPr>
      <p:grpSpPr>
        <a:xfrm>
          <a:off x="0" y="0"/>
          <a:ext cx="0" cy="0"/>
          <a:chOff x="0" y="0"/>
          <a:chExt cx="0" cy="0"/>
        </a:xfrm>
      </p:grpSpPr>
      <p:sp>
        <p:nvSpPr>
          <p:cNvPr id="57" name="Google Shape;57;p8"/>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8"/>
          <p:cNvSpPr txBox="1"/>
          <p:nvPr>
            <p:ph idx="1" type="body"/>
          </p:nvPr>
        </p:nvSpPr>
        <p:spPr>
          <a:xfrm>
            <a:off x="457200" y="1855248"/>
            <a:ext cx="4040188" cy="659352"/>
          </a:xfrm>
          <a:prstGeom prst="rect">
            <a:avLst/>
          </a:prstGeom>
          <a:noFill/>
          <a:ln>
            <a:noFill/>
          </a:ln>
        </p:spPr>
        <p:txBody>
          <a:bodyPr anchorCtr="0" anchor="ctr" bIns="0" lIns="45700" spcFirstLastPara="1" rIns="45700" wrap="square" tIns="0">
            <a:noAutofit/>
          </a:bodyPr>
          <a:lstStyle>
            <a:lvl1pPr indent="-228600" lvl="0" marL="457200" marR="0" rtl="0" algn="l">
              <a:spcBef>
                <a:spcPts val="480"/>
              </a:spcBef>
              <a:spcAft>
                <a:spcPts val="0"/>
              </a:spcAft>
              <a:buClr>
                <a:schemeClr val="accent3"/>
              </a:buClr>
              <a:buSzPts val="2280"/>
              <a:buFont typeface="Noto Sans Symbols"/>
              <a:buNone/>
              <a:defRPr b="1" i="0" sz="2400" u="none" cap="none" strike="noStrike">
                <a:solidFill>
                  <a:schemeClr val="dk2"/>
                </a:solidFill>
                <a:latin typeface="Constantia"/>
                <a:ea typeface="Constantia"/>
                <a:cs typeface="Constantia"/>
                <a:sym typeface="Constantia"/>
              </a:defRPr>
            </a:lvl1pPr>
            <a:lvl2pPr indent="-228600" lvl="1" marL="914400" marR="0" rtl="0" algn="l">
              <a:spcBef>
                <a:spcPts val="400"/>
              </a:spcBef>
              <a:spcAft>
                <a:spcPts val="0"/>
              </a:spcAft>
              <a:buClr>
                <a:schemeClr val="accent1"/>
              </a:buClr>
              <a:buSzPts val="1700"/>
              <a:buFont typeface="Noto Sans Symbols"/>
              <a:buNone/>
              <a:defRPr b="1" i="0" sz="2000" u="none" cap="none" strike="noStrike">
                <a:solidFill>
                  <a:schemeClr val="dk1"/>
                </a:solidFill>
                <a:latin typeface="Constantia"/>
                <a:ea typeface="Constantia"/>
                <a:cs typeface="Constantia"/>
                <a:sym typeface="Constantia"/>
              </a:defRPr>
            </a:lvl2pPr>
            <a:lvl3pPr indent="-228600" lvl="2" marL="1371600" marR="0" rtl="0" algn="l">
              <a:spcBef>
                <a:spcPts val="360"/>
              </a:spcBef>
              <a:spcAft>
                <a:spcPts val="0"/>
              </a:spcAft>
              <a:buClr>
                <a:schemeClr val="accent2"/>
              </a:buClr>
              <a:buSzPts val="1260"/>
              <a:buFont typeface="Noto Sans Symbols"/>
              <a:buNone/>
              <a:defRPr b="1" i="0" sz="1800" u="none" cap="none" strike="noStrike">
                <a:solidFill>
                  <a:schemeClr val="dk1"/>
                </a:solidFill>
                <a:latin typeface="Constantia"/>
                <a:ea typeface="Constantia"/>
                <a:cs typeface="Constantia"/>
                <a:sym typeface="Constantia"/>
              </a:defRPr>
            </a:lvl3pPr>
            <a:lvl4pPr indent="-228600" lvl="3" marL="1828800" marR="0" rtl="0" algn="l">
              <a:spcBef>
                <a:spcPts val="320"/>
              </a:spcBef>
              <a:spcAft>
                <a:spcPts val="0"/>
              </a:spcAft>
              <a:buClr>
                <a:schemeClr val="accent3"/>
              </a:buClr>
              <a:buSzPts val="1040"/>
              <a:buFont typeface="Noto Sans Symbols"/>
              <a:buNone/>
              <a:defRPr b="1" i="0" sz="1600" u="none" cap="none" strike="noStrike">
                <a:solidFill>
                  <a:schemeClr val="dk1"/>
                </a:solidFill>
                <a:latin typeface="Constantia"/>
                <a:ea typeface="Constantia"/>
                <a:cs typeface="Constantia"/>
                <a:sym typeface="Constantia"/>
              </a:defRPr>
            </a:lvl4pPr>
            <a:lvl5pPr indent="-228600" lvl="4" marL="2286000" marR="0" rtl="0" algn="l">
              <a:spcBef>
                <a:spcPts val="320"/>
              </a:spcBef>
              <a:spcAft>
                <a:spcPts val="0"/>
              </a:spcAft>
              <a:buClr>
                <a:schemeClr val="accent4"/>
              </a:buClr>
              <a:buSzPts val="1040"/>
              <a:buFont typeface="Noto Sans Symbols"/>
              <a:buNone/>
              <a:defRPr b="1" i="0" sz="16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59" name="Google Shape;59;p8"/>
          <p:cNvSpPr txBox="1"/>
          <p:nvPr>
            <p:ph idx="2" type="body"/>
          </p:nvPr>
        </p:nvSpPr>
        <p:spPr>
          <a:xfrm>
            <a:off x="4645025" y="1859757"/>
            <a:ext cx="4041775" cy="654843"/>
          </a:xfrm>
          <a:prstGeom prst="rect">
            <a:avLst/>
          </a:prstGeom>
          <a:noFill/>
          <a:ln>
            <a:noFill/>
          </a:ln>
        </p:spPr>
        <p:txBody>
          <a:bodyPr anchorCtr="0" anchor="ctr" bIns="0" lIns="45700" spcFirstLastPara="1" rIns="45700" wrap="square" tIns="0">
            <a:noAutofit/>
          </a:bodyPr>
          <a:lstStyle>
            <a:lvl1pPr indent="-228600" lvl="0" marL="457200" marR="0" rtl="0" algn="l">
              <a:spcBef>
                <a:spcPts val="480"/>
              </a:spcBef>
              <a:spcAft>
                <a:spcPts val="0"/>
              </a:spcAft>
              <a:buClr>
                <a:schemeClr val="accent3"/>
              </a:buClr>
              <a:buSzPts val="2280"/>
              <a:buFont typeface="Noto Sans Symbols"/>
              <a:buNone/>
              <a:defRPr b="1" i="0" sz="2400" u="none" cap="none" strike="noStrike">
                <a:solidFill>
                  <a:schemeClr val="dk2"/>
                </a:solidFill>
                <a:latin typeface="Constantia"/>
                <a:ea typeface="Constantia"/>
                <a:cs typeface="Constantia"/>
                <a:sym typeface="Constantia"/>
              </a:defRPr>
            </a:lvl1pPr>
            <a:lvl2pPr indent="-228600" lvl="1" marL="914400" marR="0" rtl="0" algn="l">
              <a:spcBef>
                <a:spcPts val="400"/>
              </a:spcBef>
              <a:spcAft>
                <a:spcPts val="0"/>
              </a:spcAft>
              <a:buClr>
                <a:schemeClr val="accent1"/>
              </a:buClr>
              <a:buSzPts val="1700"/>
              <a:buFont typeface="Noto Sans Symbols"/>
              <a:buNone/>
              <a:defRPr b="1" i="0" sz="2000" u="none" cap="none" strike="noStrike">
                <a:solidFill>
                  <a:schemeClr val="dk1"/>
                </a:solidFill>
                <a:latin typeface="Constantia"/>
                <a:ea typeface="Constantia"/>
                <a:cs typeface="Constantia"/>
                <a:sym typeface="Constantia"/>
              </a:defRPr>
            </a:lvl2pPr>
            <a:lvl3pPr indent="-228600" lvl="2" marL="1371600" marR="0" rtl="0" algn="l">
              <a:spcBef>
                <a:spcPts val="360"/>
              </a:spcBef>
              <a:spcAft>
                <a:spcPts val="0"/>
              </a:spcAft>
              <a:buClr>
                <a:schemeClr val="accent2"/>
              </a:buClr>
              <a:buSzPts val="1260"/>
              <a:buFont typeface="Noto Sans Symbols"/>
              <a:buNone/>
              <a:defRPr b="1" i="0" sz="1800" u="none" cap="none" strike="noStrike">
                <a:solidFill>
                  <a:schemeClr val="dk1"/>
                </a:solidFill>
                <a:latin typeface="Constantia"/>
                <a:ea typeface="Constantia"/>
                <a:cs typeface="Constantia"/>
                <a:sym typeface="Constantia"/>
              </a:defRPr>
            </a:lvl3pPr>
            <a:lvl4pPr indent="-228600" lvl="3" marL="1828800" marR="0" rtl="0" algn="l">
              <a:spcBef>
                <a:spcPts val="320"/>
              </a:spcBef>
              <a:spcAft>
                <a:spcPts val="0"/>
              </a:spcAft>
              <a:buClr>
                <a:schemeClr val="accent3"/>
              </a:buClr>
              <a:buSzPts val="1040"/>
              <a:buFont typeface="Noto Sans Symbols"/>
              <a:buNone/>
              <a:defRPr b="1" i="0" sz="1600" u="none" cap="none" strike="noStrike">
                <a:solidFill>
                  <a:schemeClr val="dk1"/>
                </a:solidFill>
                <a:latin typeface="Constantia"/>
                <a:ea typeface="Constantia"/>
                <a:cs typeface="Constantia"/>
                <a:sym typeface="Constantia"/>
              </a:defRPr>
            </a:lvl4pPr>
            <a:lvl5pPr indent="-228600" lvl="4" marL="2286000" marR="0" rtl="0" algn="l">
              <a:spcBef>
                <a:spcPts val="320"/>
              </a:spcBef>
              <a:spcAft>
                <a:spcPts val="0"/>
              </a:spcAft>
              <a:buClr>
                <a:schemeClr val="accent4"/>
              </a:buClr>
              <a:buSzPts val="1040"/>
              <a:buFont typeface="Noto Sans Symbols"/>
              <a:buNone/>
              <a:defRPr b="1" i="0" sz="16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60" name="Google Shape;60;p8"/>
          <p:cNvSpPr txBox="1"/>
          <p:nvPr>
            <p:ph idx="3" type="body"/>
          </p:nvPr>
        </p:nvSpPr>
        <p:spPr>
          <a:xfrm>
            <a:off x="457200" y="2514600"/>
            <a:ext cx="4040188" cy="3845720"/>
          </a:xfrm>
          <a:prstGeom prst="rect">
            <a:avLst/>
          </a:prstGeom>
          <a:noFill/>
          <a:ln>
            <a:noFill/>
          </a:ln>
        </p:spPr>
        <p:txBody>
          <a:bodyPr anchorCtr="0" anchor="t" bIns="45700" lIns="91425" spcFirstLastPara="1" rIns="91425" wrap="square" tIns="0">
            <a:noAutofit/>
          </a:bodyPr>
          <a:lstStyle>
            <a:lvl1pPr indent="-361315" lvl="0" marL="457200" marR="0" rtl="0" algn="l">
              <a:spcBef>
                <a:spcPts val="440"/>
              </a:spcBef>
              <a:spcAft>
                <a:spcPts val="0"/>
              </a:spcAft>
              <a:buClr>
                <a:schemeClr val="accent3"/>
              </a:buClr>
              <a:buSzPts val="2090"/>
              <a:buFont typeface="Noto Sans Symbols"/>
              <a:buChar char="●"/>
              <a:defRPr b="0" i="0" sz="2200" u="none" cap="none" strike="noStrike">
                <a:solidFill>
                  <a:schemeClr val="dk1"/>
                </a:solidFill>
                <a:latin typeface="Constantia"/>
                <a:ea typeface="Constantia"/>
                <a:cs typeface="Constantia"/>
                <a:sym typeface="Constantia"/>
              </a:defRPr>
            </a:lvl1pPr>
            <a:lvl2pPr indent="-336550" lvl="1" marL="914400" marR="0" rtl="0" algn="l">
              <a:spcBef>
                <a:spcPts val="400"/>
              </a:spcBef>
              <a:spcAft>
                <a:spcPts val="0"/>
              </a:spcAft>
              <a:buClr>
                <a:schemeClr val="accent1"/>
              </a:buClr>
              <a:buSzPts val="1700"/>
              <a:buFont typeface="Noto Sans Symbols"/>
              <a:buChar char="●"/>
              <a:defRPr b="0" i="0" sz="2000" u="none" cap="none" strike="noStrike">
                <a:solidFill>
                  <a:schemeClr val="dk1"/>
                </a:solidFill>
                <a:latin typeface="Constantia"/>
                <a:ea typeface="Constantia"/>
                <a:cs typeface="Constantia"/>
                <a:sym typeface="Constantia"/>
              </a:defRPr>
            </a:lvl2pPr>
            <a:lvl3pPr indent="-308610" lvl="2" marL="1371600" marR="0" rtl="0" algn="l">
              <a:spcBef>
                <a:spcPts val="360"/>
              </a:spcBef>
              <a:spcAft>
                <a:spcPts val="0"/>
              </a:spcAft>
              <a:buClr>
                <a:schemeClr val="accent2"/>
              </a:buClr>
              <a:buSzPts val="1260"/>
              <a:buFont typeface="Noto Sans Symbols"/>
              <a:buChar char="●"/>
              <a:defRPr b="0" i="0" sz="1800" u="none" cap="none" strike="noStrike">
                <a:solidFill>
                  <a:schemeClr val="dk1"/>
                </a:solidFill>
                <a:latin typeface="Constantia"/>
                <a:ea typeface="Constantia"/>
                <a:cs typeface="Constantia"/>
                <a:sym typeface="Constantia"/>
              </a:defRPr>
            </a:lvl3pPr>
            <a:lvl4pPr indent="-294639" lvl="3" marL="1828800" marR="0" rtl="0" algn="l">
              <a:spcBef>
                <a:spcPts val="320"/>
              </a:spcBef>
              <a:spcAft>
                <a:spcPts val="0"/>
              </a:spcAft>
              <a:buClr>
                <a:schemeClr val="accent3"/>
              </a:buClr>
              <a:buSzPts val="1040"/>
              <a:buFont typeface="Noto Sans Symbols"/>
              <a:buChar char="●"/>
              <a:defRPr b="0" i="0" sz="1600" u="none" cap="none" strike="noStrike">
                <a:solidFill>
                  <a:schemeClr val="dk1"/>
                </a:solidFill>
                <a:latin typeface="Constantia"/>
                <a:ea typeface="Constantia"/>
                <a:cs typeface="Constantia"/>
                <a:sym typeface="Constantia"/>
              </a:defRPr>
            </a:lvl4pPr>
            <a:lvl5pPr indent="-294639" lvl="4" marL="2286000" marR="0" rtl="0" algn="l">
              <a:spcBef>
                <a:spcPts val="320"/>
              </a:spcBef>
              <a:spcAft>
                <a:spcPts val="0"/>
              </a:spcAft>
              <a:buClr>
                <a:schemeClr val="accent4"/>
              </a:buClr>
              <a:buSzPts val="1040"/>
              <a:buFont typeface="Noto Sans Symbols"/>
              <a:buChar char="●"/>
              <a:defRPr b="0" i="0" sz="16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61" name="Google Shape;61;p8"/>
          <p:cNvSpPr txBox="1"/>
          <p:nvPr>
            <p:ph idx="4" type="body"/>
          </p:nvPr>
        </p:nvSpPr>
        <p:spPr>
          <a:xfrm>
            <a:off x="4645025" y="2514600"/>
            <a:ext cx="4041775" cy="3845720"/>
          </a:xfrm>
          <a:prstGeom prst="rect">
            <a:avLst/>
          </a:prstGeom>
          <a:noFill/>
          <a:ln>
            <a:noFill/>
          </a:ln>
        </p:spPr>
        <p:txBody>
          <a:bodyPr anchorCtr="0" anchor="t" bIns="45700" lIns="91425" spcFirstLastPara="1" rIns="91425" wrap="square" tIns="0">
            <a:noAutofit/>
          </a:bodyPr>
          <a:lstStyle>
            <a:lvl1pPr indent="-361315" lvl="0" marL="457200" marR="0" rtl="0" algn="l">
              <a:spcBef>
                <a:spcPts val="440"/>
              </a:spcBef>
              <a:spcAft>
                <a:spcPts val="0"/>
              </a:spcAft>
              <a:buClr>
                <a:schemeClr val="accent3"/>
              </a:buClr>
              <a:buSzPts val="2090"/>
              <a:buFont typeface="Noto Sans Symbols"/>
              <a:buChar char="●"/>
              <a:defRPr b="0" i="0" sz="2200" u="none" cap="none" strike="noStrike">
                <a:solidFill>
                  <a:schemeClr val="dk1"/>
                </a:solidFill>
                <a:latin typeface="Constantia"/>
                <a:ea typeface="Constantia"/>
                <a:cs typeface="Constantia"/>
                <a:sym typeface="Constantia"/>
              </a:defRPr>
            </a:lvl1pPr>
            <a:lvl2pPr indent="-336550" lvl="1" marL="914400" marR="0" rtl="0" algn="l">
              <a:spcBef>
                <a:spcPts val="400"/>
              </a:spcBef>
              <a:spcAft>
                <a:spcPts val="0"/>
              </a:spcAft>
              <a:buClr>
                <a:schemeClr val="accent1"/>
              </a:buClr>
              <a:buSzPts val="1700"/>
              <a:buFont typeface="Noto Sans Symbols"/>
              <a:buChar char="●"/>
              <a:defRPr b="0" i="0" sz="2000" u="none" cap="none" strike="noStrike">
                <a:solidFill>
                  <a:schemeClr val="dk1"/>
                </a:solidFill>
                <a:latin typeface="Constantia"/>
                <a:ea typeface="Constantia"/>
                <a:cs typeface="Constantia"/>
                <a:sym typeface="Constantia"/>
              </a:defRPr>
            </a:lvl2pPr>
            <a:lvl3pPr indent="-308610" lvl="2" marL="1371600" marR="0" rtl="0" algn="l">
              <a:spcBef>
                <a:spcPts val="360"/>
              </a:spcBef>
              <a:spcAft>
                <a:spcPts val="0"/>
              </a:spcAft>
              <a:buClr>
                <a:schemeClr val="accent2"/>
              </a:buClr>
              <a:buSzPts val="1260"/>
              <a:buFont typeface="Noto Sans Symbols"/>
              <a:buChar char="●"/>
              <a:defRPr b="0" i="0" sz="1800" u="none" cap="none" strike="noStrike">
                <a:solidFill>
                  <a:schemeClr val="dk1"/>
                </a:solidFill>
                <a:latin typeface="Constantia"/>
                <a:ea typeface="Constantia"/>
                <a:cs typeface="Constantia"/>
                <a:sym typeface="Constantia"/>
              </a:defRPr>
            </a:lvl3pPr>
            <a:lvl4pPr indent="-294639" lvl="3" marL="1828800" marR="0" rtl="0" algn="l">
              <a:spcBef>
                <a:spcPts val="320"/>
              </a:spcBef>
              <a:spcAft>
                <a:spcPts val="0"/>
              </a:spcAft>
              <a:buClr>
                <a:schemeClr val="accent3"/>
              </a:buClr>
              <a:buSzPts val="1040"/>
              <a:buFont typeface="Noto Sans Symbols"/>
              <a:buChar char="●"/>
              <a:defRPr b="0" i="0" sz="1600" u="none" cap="none" strike="noStrike">
                <a:solidFill>
                  <a:schemeClr val="dk1"/>
                </a:solidFill>
                <a:latin typeface="Constantia"/>
                <a:ea typeface="Constantia"/>
                <a:cs typeface="Constantia"/>
                <a:sym typeface="Constantia"/>
              </a:defRPr>
            </a:lvl4pPr>
            <a:lvl5pPr indent="-294639" lvl="4" marL="2286000" marR="0" rtl="0" algn="l">
              <a:spcBef>
                <a:spcPts val="320"/>
              </a:spcBef>
              <a:spcAft>
                <a:spcPts val="0"/>
              </a:spcAft>
              <a:buClr>
                <a:schemeClr val="accent4"/>
              </a:buClr>
              <a:buSzPts val="1040"/>
              <a:buFont typeface="Noto Sans Symbols"/>
              <a:buChar char="●"/>
              <a:defRPr b="0" i="0" sz="16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62" name="Google Shape;62;p8"/>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3" name="Google Shape;63;p8"/>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4" name="Google Shape;64;p8"/>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 name="Shape 65"/>
        <p:cNvGrpSpPr/>
        <p:nvPr/>
      </p:nvGrpSpPr>
      <p:grpSpPr>
        <a:xfrm>
          <a:off x="0" y="0"/>
          <a:ext cx="0" cy="0"/>
          <a:chOff x="0" y="0"/>
          <a:chExt cx="0" cy="0"/>
        </a:xfrm>
      </p:grpSpPr>
      <p:sp>
        <p:nvSpPr>
          <p:cNvPr id="66" name="Google Shape;66;p9"/>
          <p:cNvSpPr txBox="1"/>
          <p:nvPr>
            <p:ph type="title"/>
          </p:nvPr>
        </p:nvSpPr>
        <p:spPr>
          <a:xfrm>
            <a:off x="457200" y="704088"/>
            <a:ext cx="83058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Google Shape;67;p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8" name="Google Shape;68;p9"/>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69" name="Google Shape;69;p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0" name="Shape 70"/>
        <p:cNvGrpSpPr/>
        <p:nvPr/>
      </p:nvGrpSpPr>
      <p:grpSpPr>
        <a:xfrm>
          <a:off x="0" y="0"/>
          <a:ext cx="0" cy="0"/>
          <a:chOff x="0" y="0"/>
          <a:chExt cx="0" cy="0"/>
        </a:xfrm>
      </p:grpSpPr>
      <p:sp>
        <p:nvSpPr>
          <p:cNvPr id="71" name="Google Shape;71;p10"/>
          <p:cNvSpPr txBox="1"/>
          <p:nvPr>
            <p:ph type="title"/>
          </p:nvPr>
        </p:nvSpPr>
        <p:spPr>
          <a:xfrm>
            <a:off x="685800" y="514352"/>
            <a:ext cx="2743200" cy="116205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2600"/>
              <a:buFont typeface="Calibri"/>
              <a:buNone/>
              <a:defRPr b="0" i="0" sz="26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0"/>
          <p:cNvSpPr txBox="1"/>
          <p:nvPr>
            <p:ph idx="1" type="body"/>
          </p:nvPr>
        </p:nvSpPr>
        <p:spPr>
          <a:xfrm>
            <a:off x="685800" y="1676400"/>
            <a:ext cx="2743200" cy="4572000"/>
          </a:xfrm>
          <a:prstGeom prst="rect">
            <a:avLst/>
          </a:prstGeom>
          <a:noFill/>
          <a:ln>
            <a:noFill/>
          </a:ln>
        </p:spPr>
        <p:txBody>
          <a:bodyPr anchorCtr="0" anchor="t" bIns="45700" lIns="18275" spcFirstLastPara="1" rIns="18275" wrap="square" tIns="45700">
            <a:noAutofit/>
          </a:bodyPr>
          <a:lstStyle>
            <a:lvl1pPr indent="-228600" lvl="0" marL="457200" marR="0" rtl="0" algn="l">
              <a:spcBef>
                <a:spcPts val="280"/>
              </a:spcBef>
              <a:spcAft>
                <a:spcPts val="0"/>
              </a:spcAft>
              <a:buClr>
                <a:schemeClr val="accent3"/>
              </a:buClr>
              <a:buSzPts val="1330"/>
              <a:buFont typeface="Noto Sans Symbols"/>
              <a:buNone/>
              <a:defRPr b="0" i="0" sz="1400" u="none" cap="none" strike="noStrike">
                <a:solidFill>
                  <a:schemeClr val="dk1"/>
                </a:solidFill>
                <a:latin typeface="Constantia"/>
                <a:ea typeface="Constantia"/>
                <a:cs typeface="Constantia"/>
                <a:sym typeface="Constantia"/>
              </a:defRPr>
            </a:lvl1pPr>
            <a:lvl2pPr indent="-228600" lvl="1" marL="914400" marR="0" rtl="0" algn="l">
              <a:spcBef>
                <a:spcPts val="240"/>
              </a:spcBef>
              <a:spcAft>
                <a:spcPts val="0"/>
              </a:spcAft>
              <a:buClr>
                <a:schemeClr val="accent1"/>
              </a:buClr>
              <a:buSzPts val="1020"/>
              <a:buFont typeface="Noto Sans Symbols"/>
              <a:buNone/>
              <a:defRPr b="0" i="0" sz="1200" u="none" cap="none" strike="noStrike">
                <a:solidFill>
                  <a:schemeClr val="dk1"/>
                </a:solidFill>
                <a:latin typeface="Constantia"/>
                <a:ea typeface="Constantia"/>
                <a:cs typeface="Constantia"/>
                <a:sym typeface="Constantia"/>
              </a:defRPr>
            </a:lvl2pPr>
            <a:lvl3pPr indent="-228600" lvl="2" marL="1371600" marR="0" rtl="0" algn="l">
              <a:spcBef>
                <a:spcPts val="200"/>
              </a:spcBef>
              <a:spcAft>
                <a:spcPts val="0"/>
              </a:spcAft>
              <a:buClr>
                <a:schemeClr val="accent2"/>
              </a:buClr>
              <a:buSzPts val="700"/>
              <a:buFont typeface="Noto Sans Symbols"/>
              <a:buNone/>
              <a:defRPr b="0" i="0" sz="1000" u="none" cap="none" strike="noStrike">
                <a:solidFill>
                  <a:schemeClr val="dk1"/>
                </a:solidFill>
                <a:latin typeface="Constantia"/>
                <a:ea typeface="Constantia"/>
                <a:cs typeface="Constantia"/>
                <a:sym typeface="Constantia"/>
              </a:defRPr>
            </a:lvl3pPr>
            <a:lvl4pPr indent="-228600" lvl="3" marL="1828800" marR="0" rtl="0" algn="l">
              <a:spcBef>
                <a:spcPts val="180"/>
              </a:spcBef>
              <a:spcAft>
                <a:spcPts val="0"/>
              </a:spcAft>
              <a:buClr>
                <a:schemeClr val="accent3"/>
              </a:buClr>
              <a:buSzPts val="585"/>
              <a:buFont typeface="Noto Sans Symbols"/>
              <a:buNone/>
              <a:defRPr b="0" i="0" sz="900" u="none" cap="none" strike="noStrike">
                <a:solidFill>
                  <a:schemeClr val="dk1"/>
                </a:solidFill>
                <a:latin typeface="Constantia"/>
                <a:ea typeface="Constantia"/>
                <a:cs typeface="Constantia"/>
                <a:sym typeface="Constantia"/>
              </a:defRPr>
            </a:lvl4pPr>
            <a:lvl5pPr indent="-228600" lvl="4" marL="2286000" marR="0" rtl="0" algn="l">
              <a:spcBef>
                <a:spcPts val="180"/>
              </a:spcBef>
              <a:spcAft>
                <a:spcPts val="0"/>
              </a:spcAft>
              <a:buClr>
                <a:schemeClr val="accent4"/>
              </a:buClr>
              <a:buSzPts val="585"/>
              <a:buFont typeface="Noto Sans Symbols"/>
              <a:buNone/>
              <a:defRPr b="0" i="0" sz="9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73" name="Google Shape;73;p10"/>
          <p:cNvSpPr txBox="1"/>
          <p:nvPr>
            <p:ph idx="2" type="body"/>
          </p:nvPr>
        </p:nvSpPr>
        <p:spPr>
          <a:xfrm>
            <a:off x="3575050" y="1676400"/>
            <a:ext cx="5111750" cy="4572000"/>
          </a:xfrm>
          <a:prstGeom prst="rect">
            <a:avLst/>
          </a:prstGeom>
          <a:noFill/>
          <a:ln>
            <a:noFill/>
          </a:ln>
        </p:spPr>
        <p:txBody>
          <a:bodyPr anchorCtr="0" anchor="t" bIns="45700" lIns="91425" spcFirstLastPara="1" rIns="91425" wrap="square" tIns="0">
            <a:noAutofit/>
          </a:bodyPr>
          <a:lstStyle>
            <a:lvl1pPr indent="-397510" lvl="0" marL="457200" marR="0" rtl="0" algn="l">
              <a:spcBef>
                <a:spcPts val="560"/>
              </a:spcBef>
              <a:spcAft>
                <a:spcPts val="0"/>
              </a:spcAft>
              <a:buClr>
                <a:schemeClr val="accent3"/>
              </a:buClr>
              <a:buSzPts val="2660"/>
              <a:buFont typeface="Noto Sans Symbols"/>
              <a:buChar char="●"/>
              <a:defRPr b="0" i="0" sz="2800" u="none" cap="none" strike="noStrike">
                <a:solidFill>
                  <a:schemeClr val="dk1"/>
                </a:solidFill>
                <a:latin typeface="Constantia"/>
                <a:ea typeface="Constantia"/>
                <a:cs typeface="Constantia"/>
                <a:sym typeface="Constantia"/>
              </a:defRPr>
            </a:lvl1pPr>
            <a:lvl2pPr indent="-368935" lvl="1" marL="914400" marR="0" rtl="0" algn="l">
              <a:spcBef>
                <a:spcPts val="520"/>
              </a:spcBef>
              <a:spcAft>
                <a:spcPts val="0"/>
              </a:spcAft>
              <a:buClr>
                <a:schemeClr val="accent1"/>
              </a:buClr>
              <a:buSzPts val="2210"/>
              <a:buFont typeface="Noto Sans Symbols"/>
              <a:buChar char="●"/>
              <a:defRPr b="0" i="0" sz="2600" u="none" cap="none" strike="noStrike">
                <a:solidFill>
                  <a:schemeClr val="dk1"/>
                </a:solidFill>
                <a:latin typeface="Constantia"/>
                <a:ea typeface="Constantia"/>
                <a:cs typeface="Constantia"/>
                <a:sym typeface="Constantia"/>
              </a:defRPr>
            </a:lvl2pPr>
            <a:lvl3pPr indent="-335280" lvl="2" marL="1371600" marR="0" rtl="0" algn="l">
              <a:spcBef>
                <a:spcPts val="480"/>
              </a:spcBef>
              <a:spcAft>
                <a:spcPts val="0"/>
              </a:spcAft>
              <a:buClr>
                <a:schemeClr val="accent2"/>
              </a:buClr>
              <a:buSzPts val="1680"/>
              <a:buFont typeface="Noto Sans Symbols"/>
              <a:buChar char="●"/>
              <a:defRPr b="0" i="0" sz="24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02895" lvl="4" marL="2286000" marR="0" rtl="0" algn="l">
              <a:spcBef>
                <a:spcPts val="360"/>
              </a:spcBef>
              <a:spcAft>
                <a:spcPts val="0"/>
              </a:spcAft>
              <a:buClr>
                <a:schemeClr val="accent4"/>
              </a:buClr>
              <a:buSzPts val="1170"/>
              <a:buFont typeface="Noto Sans Symbols"/>
              <a:buChar char="●"/>
              <a:defRPr b="0" i="0" sz="18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74" name="Google Shape;74;p1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5" name="Google Shape;75;p10"/>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200">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6" name="Google Shape;76;p1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sz="1200">
                <a:solidFill>
                  <a:srgbClr val="035C75"/>
                </a:solidFill>
                <a:latin typeface="Arial"/>
                <a:ea typeface="Arial"/>
                <a:cs typeface="Arial"/>
                <a:sym typeface="Arial"/>
              </a:defRPr>
            </a:lvl1pPr>
            <a:lvl2pPr indent="0" lvl="1" marL="0" marR="0" rtl="0" algn="r">
              <a:spcBef>
                <a:spcPts val="0"/>
              </a:spcBef>
              <a:spcAft>
                <a:spcPts val="0"/>
              </a:spcAft>
              <a:buNone/>
              <a:defRPr sz="1200">
                <a:solidFill>
                  <a:srgbClr val="035C75"/>
                </a:solidFill>
                <a:latin typeface="Arial"/>
                <a:ea typeface="Arial"/>
                <a:cs typeface="Arial"/>
                <a:sym typeface="Arial"/>
              </a:defRPr>
            </a:lvl2pPr>
            <a:lvl3pPr indent="0" lvl="2" marL="0" marR="0" rtl="0" algn="r">
              <a:spcBef>
                <a:spcPts val="0"/>
              </a:spcBef>
              <a:spcAft>
                <a:spcPts val="0"/>
              </a:spcAft>
              <a:buNone/>
              <a:defRPr sz="1200">
                <a:solidFill>
                  <a:srgbClr val="035C75"/>
                </a:solidFill>
                <a:latin typeface="Arial"/>
                <a:ea typeface="Arial"/>
                <a:cs typeface="Arial"/>
                <a:sym typeface="Arial"/>
              </a:defRPr>
            </a:lvl3pPr>
            <a:lvl4pPr indent="0" lvl="3" marL="0" marR="0" rtl="0" algn="r">
              <a:spcBef>
                <a:spcPts val="0"/>
              </a:spcBef>
              <a:spcAft>
                <a:spcPts val="0"/>
              </a:spcAft>
              <a:buNone/>
              <a:defRPr sz="1200">
                <a:solidFill>
                  <a:srgbClr val="035C75"/>
                </a:solidFill>
                <a:latin typeface="Arial"/>
                <a:ea typeface="Arial"/>
                <a:cs typeface="Arial"/>
                <a:sym typeface="Arial"/>
              </a:defRPr>
            </a:lvl4pPr>
            <a:lvl5pPr indent="0" lvl="4" marL="0" marR="0" rtl="0" algn="r">
              <a:spcBef>
                <a:spcPts val="0"/>
              </a:spcBef>
              <a:spcAft>
                <a:spcPts val="0"/>
              </a:spcAft>
              <a:buNone/>
              <a:defRPr sz="1200">
                <a:solidFill>
                  <a:srgbClr val="035C75"/>
                </a:solidFill>
                <a:latin typeface="Arial"/>
                <a:ea typeface="Arial"/>
                <a:cs typeface="Arial"/>
                <a:sym typeface="Arial"/>
              </a:defRPr>
            </a:lvl5pPr>
            <a:lvl6pPr indent="0" lvl="5" marL="0" marR="0" rtl="0" algn="r">
              <a:spcBef>
                <a:spcPts val="0"/>
              </a:spcBef>
              <a:spcAft>
                <a:spcPts val="0"/>
              </a:spcAft>
              <a:buNone/>
              <a:defRPr sz="1200">
                <a:solidFill>
                  <a:srgbClr val="035C75"/>
                </a:solidFill>
                <a:latin typeface="Arial"/>
                <a:ea typeface="Arial"/>
                <a:cs typeface="Arial"/>
                <a:sym typeface="Arial"/>
              </a:defRPr>
            </a:lvl6pPr>
            <a:lvl7pPr indent="0" lvl="6" marL="0" marR="0" rtl="0" algn="r">
              <a:spcBef>
                <a:spcPts val="0"/>
              </a:spcBef>
              <a:spcAft>
                <a:spcPts val="0"/>
              </a:spcAft>
              <a:buNone/>
              <a:defRPr sz="1200">
                <a:solidFill>
                  <a:srgbClr val="035C75"/>
                </a:solidFill>
                <a:latin typeface="Arial"/>
                <a:ea typeface="Arial"/>
                <a:cs typeface="Arial"/>
                <a:sym typeface="Arial"/>
              </a:defRPr>
            </a:lvl7pPr>
            <a:lvl8pPr indent="0" lvl="7" marL="0" marR="0" rtl="0" algn="r">
              <a:spcBef>
                <a:spcPts val="0"/>
              </a:spcBef>
              <a:spcAft>
                <a:spcPts val="0"/>
              </a:spcAft>
              <a:buNone/>
              <a:defRPr sz="1200">
                <a:solidFill>
                  <a:srgbClr val="035C75"/>
                </a:solidFill>
                <a:latin typeface="Arial"/>
                <a:ea typeface="Arial"/>
                <a:cs typeface="Arial"/>
                <a:sym typeface="Arial"/>
              </a:defRPr>
            </a:lvl8pPr>
            <a:lvl9pPr indent="0" lvl="8" marL="0" marR="0" rtl="0" algn="r">
              <a:spcBef>
                <a:spcPts val="0"/>
              </a:spcBef>
              <a:spcAft>
                <a:spcPts val="0"/>
              </a:spcAft>
              <a:buNone/>
              <a:defRPr sz="1200">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rotWithShape="1">
          <a:blip r:embed="rId1">
            <a:alphaModFix/>
          </a:blip>
          <a:tile algn="tl" flip="none" tx="0" sx="65000" ty="0" sy="65000"/>
        </a:blipFill>
      </p:bgPr>
    </p:bg>
    <p:spTree>
      <p:nvGrpSpPr>
        <p:cNvPr id="9" name="Shape 9"/>
        <p:cNvGrpSpPr/>
        <p:nvPr/>
      </p:nvGrpSpPr>
      <p:grpSpPr>
        <a:xfrm>
          <a:off x="0" y="0"/>
          <a:ext cx="0" cy="0"/>
          <a:chOff x="0" y="0"/>
          <a:chExt cx="0" cy="0"/>
        </a:xfrm>
      </p:grpSpPr>
      <p:sp>
        <p:nvSpPr>
          <p:cNvPr id="10" name="Google Shape;10;p1"/>
          <p:cNvSpPr/>
          <p:nvPr/>
        </p:nvSpPr>
        <p:spPr>
          <a:xfrm>
            <a:off x="-9525" y="-7144"/>
            <a:ext cx="9163050" cy="1041400"/>
          </a:xfrm>
          <a:custGeom>
            <a:rect b="b" l="l" r="r" t="t"/>
            <a:pathLst>
              <a:path extrusionOk="0" h="656" w="5772">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rgbClr val="0079AD">
                  <a:alpha val="44705"/>
                </a:srgbClr>
              </a:gs>
              <a:gs pos="100000">
                <a:srgbClr val="00E9F7">
                  <a:alpha val="54901"/>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nstantia"/>
              <a:ea typeface="Constantia"/>
              <a:cs typeface="Constantia"/>
              <a:sym typeface="Constantia"/>
            </a:endParaRPr>
          </a:p>
        </p:txBody>
      </p:sp>
      <p:sp>
        <p:nvSpPr>
          <p:cNvPr id="11" name="Google Shape;11;p1"/>
          <p:cNvSpPr/>
          <p:nvPr/>
        </p:nvSpPr>
        <p:spPr>
          <a:xfrm>
            <a:off x="4381500" y="-7144"/>
            <a:ext cx="4762500" cy="638175"/>
          </a:xfrm>
          <a:custGeom>
            <a:rect b="b" l="l" r="r" t="t"/>
            <a:pathLst>
              <a:path extrusionOk="0" h="595" w="3000">
                <a:moveTo>
                  <a:pt x="0" y="0"/>
                </a:moveTo>
                <a:cubicBezTo>
                  <a:pt x="174" y="102"/>
                  <a:pt x="1168" y="533"/>
                  <a:pt x="1668" y="564"/>
                </a:cubicBezTo>
                <a:cubicBezTo>
                  <a:pt x="2168" y="595"/>
                  <a:pt x="2778" y="279"/>
                  <a:pt x="3000" y="186"/>
                </a:cubicBezTo>
                <a:lnTo>
                  <a:pt x="3000" y="6"/>
                </a:lnTo>
                <a:lnTo>
                  <a:pt x="0" y="0"/>
                </a:lnTo>
                <a:close/>
              </a:path>
            </a:pathLst>
          </a:custGeom>
          <a:gradFill>
            <a:gsLst>
              <a:gs pos="0">
                <a:srgbClr val="00ABB4">
                  <a:alpha val="29803"/>
                </a:srgbClr>
              </a:gs>
              <a:gs pos="80000">
                <a:srgbClr val="0099E4">
                  <a:alpha val="44705"/>
                </a:srgbClr>
              </a:gs>
              <a:gs pos="100000">
                <a:srgbClr val="0099E4">
                  <a:alpha val="44705"/>
                </a:srgbClr>
              </a:gs>
            </a:gsLst>
            <a:lin ang="5400000" scaled="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Constantia"/>
              <a:ea typeface="Constantia"/>
              <a:cs typeface="Constantia"/>
              <a:sym typeface="Constantia"/>
            </a:endParaRPr>
          </a:p>
        </p:txBody>
      </p:sp>
      <p:sp>
        <p:nvSpPr>
          <p:cNvPr id="12" name="Google Shape;12;p1"/>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lvl1pPr lvl="0" marR="0" rtl="0" algn="l">
              <a:spcBef>
                <a:spcPts val="0"/>
              </a:spcBef>
              <a:spcAft>
                <a:spcPts val="0"/>
              </a:spcAft>
              <a:buClr>
                <a:schemeClr val="dk2"/>
              </a:buClr>
              <a:buSzPts val="5000"/>
              <a:buFont typeface="Calibri"/>
              <a:buNone/>
              <a:defRPr b="0" i="0" sz="5000" u="none" cap="none" strike="noStrike">
                <a:solidFill>
                  <a:schemeClr val="dk2"/>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Autofit/>
          </a:bodyPr>
          <a:lstStyle>
            <a:lvl1pPr indent="-385445" lvl="0" marL="457200" marR="0" rtl="0" algn="l">
              <a:spcBef>
                <a:spcPts val="520"/>
              </a:spcBef>
              <a:spcAft>
                <a:spcPts val="0"/>
              </a:spcAft>
              <a:buClr>
                <a:schemeClr val="accent3"/>
              </a:buClr>
              <a:buSzPts val="2470"/>
              <a:buFont typeface="Noto Sans Symbols"/>
              <a:buChar char="●"/>
              <a:defRPr b="0" i="0" sz="2600" u="none" cap="none" strike="noStrike">
                <a:solidFill>
                  <a:schemeClr val="dk1"/>
                </a:solidFill>
                <a:latin typeface="Constantia"/>
                <a:ea typeface="Constantia"/>
                <a:cs typeface="Constantia"/>
                <a:sym typeface="Constantia"/>
              </a:defRPr>
            </a:lvl1pPr>
            <a:lvl2pPr indent="-358140" lvl="1" marL="914400" marR="0" rtl="0" algn="l">
              <a:spcBef>
                <a:spcPts val="480"/>
              </a:spcBef>
              <a:spcAft>
                <a:spcPts val="0"/>
              </a:spcAft>
              <a:buClr>
                <a:schemeClr val="accent1"/>
              </a:buClr>
              <a:buSzPts val="2040"/>
              <a:buFont typeface="Noto Sans Symbols"/>
              <a:buChar char="●"/>
              <a:defRPr b="0" i="0" sz="2400" u="none" cap="none" strike="noStrike">
                <a:solidFill>
                  <a:schemeClr val="dk1"/>
                </a:solidFill>
                <a:latin typeface="Constantia"/>
                <a:ea typeface="Constantia"/>
                <a:cs typeface="Constantia"/>
                <a:sym typeface="Constantia"/>
              </a:defRPr>
            </a:lvl2pPr>
            <a:lvl3pPr indent="-321944" lvl="2" marL="1371600" marR="0" rtl="0" algn="l">
              <a:spcBef>
                <a:spcPts val="420"/>
              </a:spcBef>
              <a:spcAft>
                <a:spcPts val="0"/>
              </a:spcAft>
              <a:buClr>
                <a:schemeClr val="accent2"/>
              </a:buClr>
              <a:buSzPts val="1470"/>
              <a:buFont typeface="Noto Sans Symbols"/>
              <a:buChar char="●"/>
              <a:defRPr b="0" i="0" sz="2100" u="none" cap="none" strike="noStrike">
                <a:solidFill>
                  <a:schemeClr val="dk1"/>
                </a:solidFill>
                <a:latin typeface="Constantia"/>
                <a:ea typeface="Constantia"/>
                <a:cs typeface="Constantia"/>
                <a:sym typeface="Constantia"/>
              </a:defRPr>
            </a:lvl3pPr>
            <a:lvl4pPr indent="-311150" lvl="3" marL="1828800" marR="0" rtl="0" algn="l">
              <a:spcBef>
                <a:spcPts val="400"/>
              </a:spcBef>
              <a:spcAft>
                <a:spcPts val="0"/>
              </a:spcAft>
              <a:buClr>
                <a:schemeClr val="accent3"/>
              </a:buClr>
              <a:buSzPts val="1300"/>
              <a:buFont typeface="Noto Sans Symbols"/>
              <a:buChar char="●"/>
              <a:defRPr b="0" i="0" sz="2000" u="none" cap="none" strike="noStrike">
                <a:solidFill>
                  <a:schemeClr val="dk1"/>
                </a:solidFill>
                <a:latin typeface="Constantia"/>
                <a:ea typeface="Constantia"/>
                <a:cs typeface="Constantia"/>
                <a:sym typeface="Constantia"/>
              </a:defRPr>
            </a:lvl4pPr>
            <a:lvl5pPr indent="-311150" lvl="4" marL="2286000" marR="0" rtl="0" algn="l">
              <a:spcBef>
                <a:spcPts val="400"/>
              </a:spcBef>
              <a:spcAft>
                <a:spcPts val="0"/>
              </a:spcAft>
              <a:buClr>
                <a:schemeClr val="accent4"/>
              </a:buClr>
              <a:buSzPts val="1300"/>
              <a:buFont typeface="Noto Sans Symbols"/>
              <a:buChar char="●"/>
              <a:defRPr b="0" i="0" sz="2000" u="none" cap="none" strike="noStrike">
                <a:solidFill>
                  <a:schemeClr val="dk1"/>
                </a:solidFill>
                <a:latin typeface="Constantia"/>
                <a:ea typeface="Constantia"/>
                <a:cs typeface="Constantia"/>
                <a:sym typeface="Constantia"/>
              </a:defRPr>
            </a:lvl5pPr>
            <a:lvl6pPr indent="-320039" lvl="5" marL="2743200" marR="0" rtl="0" algn="l">
              <a:spcBef>
                <a:spcPts val="360"/>
              </a:spcBef>
              <a:spcAft>
                <a:spcPts val="0"/>
              </a:spcAft>
              <a:buClr>
                <a:schemeClr val="accent5"/>
              </a:buClr>
              <a:buSzPts val="1440"/>
              <a:buFont typeface="Noto Sans Symbols"/>
              <a:buChar char="●"/>
              <a:defRPr b="0" i="0" sz="1800" u="none" cap="none" strike="noStrike">
                <a:solidFill>
                  <a:schemeClr val="dk1"/>
                </a:solidFill>
                <a:latin typeface="Constantia"/>
                <a:ea typeface="Constantia"/>
                <a:cs typeface="Constantia"/>
                <a:sym typeface="Constantia"/>
              </a:defRPr>
            </a:lvl6pPr>
            <a:lvl7pPr indent="-309879" lvl="6" marL="3200400" marR="0" rtl="0" algn="l">
              <a:spcBef>
                <a:spcPts val="320"/>
              </a:spcBef>
              <a:spcAft>
                <a:spcPts val="0"/>
              </a:spcAft>
              <a:buClr>
                <a:schemeClr val="accent6"/>
              </a:buClr>
              <a:buSzPts val="1280"/>
              <a:buFont typeface="Noto Sans Symbols"/>
              <a:buChar char="●"/>
              <a:defRPr b="0" i="0" sz="1600" u="none" cap="none" strike="noStrike">
                <a:solidFill>
                  <a:schemeClr val="dk1"/>
                </a:solidFill>
                <a:latin typeface="Constantia"/>
                <a:ea typeface="Constantia"/>
                <a:cs typeface="Constantia"/>
                <a:sym typeface="Constantia"/>
              </a:defRPr>
            </a:lvl7pPr>
            <a:lvl8pPr indent="-330200" lvl="7" marL="3657600" marR="0" rtl="0" algn="l">
              <a:spcBef>
                <a:spcPts val="320"/>
              </a:spcBef>
              <a:spcAft>
                <a:spcPts val="0"/>
              </a:spcAft>
              <a:buClr>
                <a:schemeClr val="dk2"/>
              </a:buClr>
              <a:buSzPts val="1600"/>
              <a:buFont typeface="Constantia"/>
              <a:buChar char="•"/>
              <a:defRPr b="0" i="0" sz="1600" u="none" cap="none" strike="noStrike">
                <a:solidFill>
                  <a:schemeClr val="dk1"/>
                </a:solidFill>
                <a:latin typeface="Constantia"/>
                <a:ea typeface="Constantia"/>
                <a:cs typeface="Constantia"/>
                <a:sym typeface="Constantia"/>
              </a:defRPr>
            </a:lvl8pPr>
            <a:lvl9pPr indent="-317500" lvl="8" marL="4114800" marR="0" rtl="0" algn="l">
              <a:spcBef>
                <a:spcPts val="280"/>
              </a:spcBef>
              <a:spcAft>
                <a:spcPts val="0"/>
              </a:spcAft>
              <a:buClr>
                <a:schemeClr val="dk2"/>
              </a:buClr>
              <a:buSzPts val="1400"/>
              <a:buFont typeface="Constantia"/>
              <a:buChar char="•"/>
              <a:defRPr b="0" i="0" sz="1400" u="none" cap="none" strike="noStrike">
                <a:solidFill>
                  <a:schemeClr val="dk1"/>
                </a:solidFill>
                <a:latin typeface="Constantia"/>
                <a:ea typeface="Constantia"/>
                <a:cs typeface="Constantia"/>
                <a:sym typeface="Constantia"/>
              </a:defRPr>
            </a:lvl9pPr>
          </a:lstStyle>
          <a:p/>
        </p:txBody>
      </p:sp>
      <p:sp>
        <p:nvSpPr>
          <p:cNvPr id="14" name="Google Shape;14;p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200" u="none" cap="none" strike="noStrike">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 name="Google Shape;15;p1"/>
          <p:cNvSpPr txBox="1"/>
          <p:nvPr>
            <p:ph idx="11" type="ftr"/>
          </p:nvPr>
        </p:nvSpPr>
        <p:spPr>
          <a:xfrm>
            <a:off x="2667000" y="6356350"/>
            <a:ext cx="3352800" cy="365125"/>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200" u="none" cap="none" strike="noStrike">
                <a:solidFill>
                  <a:srgbClr val="035C7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6" name="Google Shape;16;p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lvl1pPr indent="0" lvl="0" marL="0" marR="0" rtl="0" algn="r">
              <a:spcBef>
                <a:spcPts val="0"/>
              </a:spcBef>
              <a:spcAft>
                <a:spcPts val="0"/>
              </a:spcAft>
              <a:buNone/>
              <a:defRPr b="0" i="0" sz="1200" u="none" cap="none" strike="noStrike">
                <a:solidFill>
                  <a:srgbClr val="035C75"/>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035C75"/>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035C75"/>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035C75"/>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035C75"/>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035C75"/>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035C75"/>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035C75"/>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035C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7" name="Google Shape;17;p1"/>
          <p:cNvGrpSpPr/>
          <p:nvPr/>
        </p:nvGrpSpPr>
        <p:grpSpPr>
          <a:xfrm>
            <a:off x="-29294" y="-16113"/>
            <a:ext cx="9198255" cy="1086266"/>
            <a:chOff x="-29322" y="-1971"/>
            <a:chExt cx="9198255" cy="1086266"/>
          </a:xfrm>
        </p:grpSpPr>
        <p:sp>
          <p:nvSpPr>
            <p:cNvPr id="18" name="Google Shape;18;p1"/>
            <p:cNvSpPr/>
            <p:nvPr/>
          </p:nvSpPr>
          <p:spPr>
            <a:xfrm rot="-164308">
              <a:off x="-19045" y="216550"/>
              <a:ext cx="9163050" cy="649224"/>
            </a:xfrm>
            <a:custGeom>
              <a:rect b="b" l="l" r="r" t="t"/>
              <a:pathLst>
                <a:path extrusionOk="0" h="1055" w="5772">
                  <a:moveTo>
                    <a:pt x="0" y="966"/>
                  </a:moveTo>
                  <a:cubicBezTo>
                    <a:pt x="282" y="738"/>
                    <a:pt x="923" y="275"/>
                    <a:pt x="1608" y="282"/>
                  </a:cubicBezTo>
                  <a:cubicBezTo>
                    <a:pt x="2293" y="289"/>
                    <a:pt x="3416" y="1055"/>
                    <a:pt x="4110" y="1008"/>
                  </a:cubicBezTo>
                  <a:cubicBezTo>
                    <a:pt x="4804" y="961"/>
                    <a:pt x="5426" y="210"/>
                    <a:pt x="5772" y="0"/>
                  </a:cubicBezTo>
                </a:path>
              </a:pathLst>
            </a:custGeom>
            <a:noFill/>
            <a:ln cap="flat" cmpd="sng" w="10775">
              <a:solidFill>
                <a:srgbClr val="09B6BE"/>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 name="Google Shape;19;p1"/>
            <p:cNvSpPr/>
            <p:nvPr/>
          </p:nvSpPr>
          <p:spPr>
            <a:xfrm rot="-164308">
              <a:off x="-14309" y="290003"/>
              <a:ext cx="9175812" cy="530352"/>
            </a:xfrm>
            <a:custGeom>
              <a:rect b="b" l="l" r="r" t="t"/>
              <a:pathLst>
                <a:path extrusionOk="0" h="854" w="5766">
                  <a:moveTo>
                    <a:pt x="0" y="732"/>
                  </a:moveTo>
                  <a:cubicBezTo>
                    <a:pt x="273" y="647"/>
                    <a:pt x="951" y="214"/>
                    <a:pt x="1638" y="228"/>
                  </a:cubicBezTo>
                  <a:cubicBezTo>
                    <a:pt x="2325" y="242"/>
                    <a:pt x="3434" y="854"/>
                    <a:pt x="4122" y="816"/>
                  </a:cubicBezTo>
                  <a:cubicBezTo>
                    <a:pt x="4810" y="778"/>
                    <a:pt x="5424" y="170"/>
                    <a:pt x="5766" y="0"/>
                  </a:cubicBezTo>
                </a:path>
              </a:pathLst>
            </a:custGeom>
            <a:noFill/>
            <a:ln cap="flat" cmpd="sng" w="9525">
              <a:solidFill>
                <a:schemeClr val="accent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1.png"/><Relationship Id="rId4"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jp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3.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0.png"/><Relationship Id="rId4" Type="http://schemas.openxmlformats.org/officeDocument/2006/relationships/image" Target="../media/image29.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jpg"/><Relationship Id="rId4" Type="http://schemas.openxmlformats.org/officeDocument/2006/relationships/image" Target="../media/image8.gif"/><Relationship Id="rId5" Type="http://schemas.openxmlformats.org/officeDocument/2006/relationships/image" Target="../media/image10.jpg"/><Relationship Id="rId6" Type="http://schemas.openxmlformats.org/officeDocument/2006/relationships/image" Target="../media/image1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s>
</file>

<file path=ppt/slides/_rels/slide41.xml.rels><?xml version="1.0" encoding="UTF-8" standalone="yes"?><Relationships xmlns="http://schemas.openxmlformats.org/package/2006/relationships"><Relationship Id="rId11" Type="http://schemas.openxmlformats.org/officeDocument/2006/relationships/image" Target="../media/image32.png"/><Relationship Id="rId10" Type="http://schemas.openxmlformats.org/officeDocument/2006/relationships/image" Target="../media/image50.png"/><Relationship Id="rId13" Type="http://schemas.openxmlformats.org/officeDocument/2006/relationships/image" Target="../media/image48.jpg"/><Relationship Id="rId12"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45.png"/><Relationship Id="rId4" Type="http://schemas.openxmlformats.org/officeDocument/2006/relationships/image" Target="../media/image47.png"/><Relationship Id="rId9" Type="http://schemas.openxmlformats.org/officeDocument/2006/relationships/image" Target="../media/image54.png"/><Relationship Id="rId15" Type="http://schemas.openxmlformats.org/officeDocument/2006/relationships/image" Target="../media/image49.jpg"/><Relationship Id="rId14" Type="http://schemas.openxmlformats.org/officeDocument/2006/relationships/image" Target="../media/image53.png"/><Relationship Id="rId16" Type="http://schemas.openxmlformats.org/officeDocument/2006/relationships/image" Target="../media/image51.png"/><Relationship Id="rId5" Type="http://schemas.openxmlformats.org/officeDocument/2006/relationships/image" Target="../media/image37.png"/><Relationship Id="rId6" Type="http://schemas.openxmlformats.org/officeDocument/2006/relationships/image" Target="../media/image39.png"/><Relationship Id="rId7" Type="http://schemas.openxmlformats.org/officeDocument/2006/relationships/image" Target="../media/image38.png"/><Relationship Id="rId8"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0.png"/><Relationship Id="rId4" Type="http://schemas.openxmlformats.org/officeDocument/2006/relationships/image" Target="../media/image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10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9.jpg"/><Relationship Id="rId4" Type="http://schemas.openxmlformats.org/officeDocument/2006/relationships/image" Target="../media/image65.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image" Target="../media/image66.png"/><Relationship Id="rId5"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63.jpg"/><Relationship Id="rId4" Type="http://schemas.openxmlformats.org/officeDocument/2006/relationships/image" Target="../media/image6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4.jpg"/><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77.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80.pn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7.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2.png"/><Relationship Id="rId4" Type="http://schemas.openxmlformats.org/officeDocument/2006/relationships/image" Target="../media/image8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85.png"/><Relationship Id="rId4" Type="http://schemas.openxmlformats.org/officeDocument/2006/relationships/image" Target="../media/image81.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90.jpg"/><Relationship Id="rId4" Type="http://schemas.openxmlformats.org/officeDocument/2006/relationships/image" Target="../media/image7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9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4.jpg"/><Relationship Id="rId4" Type="http://schemas.openxmlformats.org/officeDocument/2006/relationships/image" Target="../media/image8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89.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3.jp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95.png"/><Relationship Id="rId4" Type="http://schemas.openxmlformats.org/officeDocument/2006/relationships/image" Target="../media/image92.png"/><Relationship Id="rId5" Type="http://schemas.openxmlformats.org/officeDocument/2006/relationships/image" Target="../media/image10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97.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94.png"/><Relationship Id="rId4" Type="http://schemas.openxmlformats.org/officeDocument/2006/relationships/image" Target="../media/image101.png"/><Relationship Id="rId5" Type="http://schemas.openxmlformats.org/officeDocument/2006/relationships/image" Target="../media/image9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8.png"/><Relationship Id="rId4" Type="http://schemas.openxmlformats.org/officeDocument/2006/relationships/image" Target="../media/image10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4"/>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p>
            <a:pPr indent="0" lvl="0" marL="0" marR="0" rtl="0" algn="ctr">
              <a:spcBef>
                <a:spcPts val="0"/>
              </a:spcBef>
              <a:spcAft>
                <a:spcPts val="0"/>
              </a:spcAft>
              <a:buClr>
                <a:schemeClr val="dk2"/>
              </a:buClr>
              <a:buSzPts val="5400"/>
              <a:buFont typeface="Calibri"/>
              <a:buNone/>
            </a:pPr>
            <a:r>
              <a:rPr b="1" i="0" lang="en-US" sz="5400" u="none" cap="none" strike="noStrike">
                <a:solidFill>
                  <a:schemeClr val="dk2"/>
                </a:solidFill>
                <a:latin typeface="Calibri"/>
                <a:ea typeface="Calibri"/>
                <a:cs typeface="Calibri"/>
                <a:sym typeface="Calibri"/>
              </a:rPr>
              <a:t>WELDING</a:t>
            </a:r>
            <a:endParaRPr/>
          </a:p>
        </p:txBody>
      </p:sp>
      <p:pic>
        <p:nvPicPr>
          <p:cNvPr id="105" name="Google Shape;105;p14"/>
          <p:cNvPicPr preferRelativeResize="0"/>
          <p:nvPr/>
        </p:nvPicPr>
        <p:blipFill rotWithShape="1">
          <a:blip r:embed="rId3">
            <a:alphaModFix/>
          </a:blip>
          <a:srcRect b="0" l="0" r="0" t="0"/>
          <a:stretch/>
        </p:blipFill>
        <p:spPr>
          <a:xfrm>
            <a:off x="304800" y="2286000"/>
            <a:ext cx="8686800" cy="388340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3"/>
          <p:cNvSpPr txBox="1"/>
          <p:nvPr>
            <p:ph type="title"/>
          </p:nvPr>
        </p:nvSpPr>
        <p:spPr>
          <a:xfrm>
            <a:off x="533400" y="381000"/>
            <a:ext cx="8229600" cy="1143000"/>
          </a:xfrm>
          <a:prstGeom prst="rect">
            <a:avLst/>
          </a:prstGeom>
          <a:noFill/>
          <a:ln>
            <a:noFill/>
          </a:ln>
        </p:spPr>
        <p:txBody>
          <a:bodyPr anchorCtr="0" anchor="b" bIns="0" lIns="0" spcFirstLastPara="1" rIns="0" wrap="square" tIns="45700">
            <a:noAutofit/>
          </a:bodyPr>
          <a:lstStyle/>
          <a:p>
            <a:pPr indent="0" lvl="0" marL="0" marR="0" rtl="0" algn="ctr">
              <a:spcBef>
                <a:spcPts val="0"/>
              </a:spcBef>
              <a:spcAft>
                <a:spcPts val="0"/>
              </a:spcAft>
              <a:buClr>
                <a:schemeClr val="dk2"/>
              </a:buClr>
              <a:buSzPts val="4000"/>
              <a:buFont typeface="Calibri"/>
              <a:buNone/>
            </a:pPr>
            <a:r>
              <a:rPr b="1" i="1" lang="en-US" sz="4000" u="none" cap="none" strike="noStrike">
                <a:solidFill>
                  <a:schemeClr val="dk2"/>
                </a:solidFill>
                <a:latin typeface="Calibri"/>
                <a:ea typeface="Calibri"/>
                <a:cs typeface="Calibri"/>
                <a:sym typeface="Calibri"/>
              </a:rPr>
              <a:t>GAS WELDING</a:t>
            </a:r>
            <a:endParaRPr/>
          </a:p>
        </p:txBody>
      </p:sp>
      <p:sp>
        <p:nvSpPr>
          <p:cNvPr id="175" name="Google Shape;175;p23"/>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Autofit/>
          </a:bodyPr>
          <a:lstStyle/>
          <a:p>
            <a:pPr indent="-274320" lvl="0" marL="274320" marR="0" rtl="0" algn="l">
              <a:lnSpc>
                <a:spcPct val="80000"/>
              </a:lnSpc>
              <a:spcBef>
                <a:spcPts val="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Gas welding is called an oxy-fuel gas welding as heat is derives from combustion of  acetylene with oxygen. </a:t>
            </a:r>
            <a:endParaRPr b="0" i="0" sz="2000" u="none" cap="none" strike="noStrike">
              <a:solidFill>
                <a:schemeClr val="dk1"/>
              </a:solidFill>
              <a:latin typeface="Constantia"/>
              <a:ea typeface="Constantia"/>
              <a:cs typeface="Constantia"/>
              <a:sym typeface="Constantia"/>
            </a:endParaRPr>
          </a:p>
          <a:p>
            <a:pPr indent="-274320" lvl="0" marL="274320" marR="0" rtl="0" algn="l">
              <a:lnSpc>
                <a:spcPct val="80000"/>
              </a:lnSpc>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274320" lvl="0" marL="274320" marR="0" rtl="0" algn="l">
              <a:lnSpc>
                <a:spcPct val="80000"/>
              </a:lnSpc>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Fuel is generally used is acetylene because of high temperature generated during the process is i.e 3100</a:t>
            </a:r>
            <a:r>
              <a:rPr b="0" baseline="30000" i="0" lang="en-US" sz="2000" u="none" cap="none" strike="noStrike">
                <a:solidFill>
                  <a:schemeClr val="dk1"/>
                </a:solidFill>
                <a:latin typeface="Constantia"/>
                <a:ea typeface="Constantia"/>
                <a:cs typeface="Constantia"/>
                <a:sym typeface="Constantia"/>
              </a:rPr>
              <a:t>0</a:t>
            </a:r>
            <a:r>
              <a:rPr b="0" i="0" lang="en-US" sz="2000" u="none" cap="none" strike="noStrike">
                <a:solidFill>
                  <a:schemeClr val="dk1"/>
                </a:solidFill>
                <a:latin typeface="Constantia"/>
                <a:ea typeface="Constantia"/>
                <a:cs typeface="Constantia"/>
                <a:sym typeface="Constantia"/>
              </a:rPr>
              <a:t>c</a:t>
            </a:r>
            <a:endParaRPr b="0" i="0" sz="2000" u="none" cap="none" strike="noStrike">
              <a:solidFill>
                <a:schemeClr val="dk1"/>
              </a:solidFill>
              <a:latin typeface="Constantia"/>
              <a:ea typeface="Constantia"/>
              <a:cs typeface="Constantia"/>
              <a:sym typeface="Constantia"/>
            </a:endParaRPr>
          </a:p>
          <a:p>
            <a:pPr indent="-274320" lvl="0" marL="274320" marR="0" rtl="0" algn="l">
              <a:lnSpc>
                <a:spcPct val="80000"/>
              </a:lnSpc>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274320" lvl="0" marL="274320" marR="0" rtl="0" algn="l">
              <a:lnSpc>
                <a:spcPct val="80000"/>
              </a:lnSpc>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274320" lvl="0" marL="274320" marR="0" rtl="0" algn="l">
              <a:lnSpc>
                <a:spcPct val="80000"/>
              </a:lnSpc>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p:txBody>
      </p:sp>
      <p:graphicFrame>
        <p:nvGraphicFramePr>
          <p:cNvPr id="176" name="Google Shape;176;p23"/>
          <p:cNvGraphicFramePr/>
          <p:nvPr/>
        </p:nvGraphicFramePr>
        <p:xfrm>
          <a:off x="609600" y="3581400"/>
          <a:ext cx="3000000" cy="3000000"/>
        </p:xfrm>
        <a:graphic>
          <a:graphicData uri="http://schemas.openxmlformats.org/drawingml/2006/table">
            <a:tbl>
              <a:tblPr bandRow="1" firstRow="1">
                <a:noFill/>
                <a:tableStyleId>{FBEEAB54-6C14-4019-85AD-A0216EDEE7C8}</a:tableStyleId>
              </a:tblPr>
              <a:tblGrid>
                <a:gridCol w="2038350"/>
                <a:gridCol w="2038350"/>
                <a:gridCol w="2038350"/>
                <a:gridCol w="2038350"/>
              </a:tblGrid>
              <a:tr h="563875">
                <a:tc>
                  <a:txBody>
                    <a:bodyPr/>
                    <a:lstStyle/>
                    <a:p>
                      <a:pPr indent="0" lvl="0" marL="0" marR="0" rtl="0" algn="ctr">
                        <a:spcBef>
                          <a:spcPts val="0"/>
                        </a:spcBef>
                        <a:spcAft>
                          <a:spcPts val="0"/>
                        </a:spcAft>
                        <a:buNone/>
                      </a:pPr>
                      <a:r>
                        <a:rPr lang="en-US" sz="1800" u="none" cap="none" strike="noStrike"/>
                        <a:t>GAS</a:t>
                      </a:r>
                      <a:endParaRPr sz="1800" u="none" cap="none" strike="noStrike"/>
                    </a:p>
                  </a:txBody>
                  <a:tcPr marT="45725" marB="45725" marR="91450" marL="91450"/>
                </a:tc>
                <a:tc>
                  <a:txBody>
                    <a:bodyPr/>
                    <a:lstStyle/>
                    <a:p>
                      <a:pPr indent="0" lvl="0" marL="0" marR="0" rtl="0" algn="l">
                        <a:spcBef>
                          <a:spcPts val="0"/>
                        </a:spcBef>
                        <a:spcAft>
                          <a:spcPts val="0"/>
                        </a:spcAft>
                        <a:buNone/>
                      </a:pPr>
                      <a:r>
                        <a:rPr lang="en-US" sz="1800" u="none" cap="none" strike="noStrike"/>
                        <a:t>CHEMICAL FORMULA</a:t>
                      </a:r>
                      <a:endParaRPr sz="1800"/>
                    </a:p>
                  </a:txBody>
                  <a:tcPr marT="45725" marB="45725" marR="91450" marL="91450"/>
                </a:tc>
                <a:tc>
                  <a:txBody>
                    <a:bodyPr/>
                    <a:lstStyle/>
                    <a:p>
                      <a:pPr indent="0" lvl="0" marL="0" marR="0" rtl="0" algn="ctr">
                        <a:spcBef>
                          <a:spcPts val="0"/>
                        </a:spcBef>
                        <a:spcAft>
                          <a:spcPts val="0"/>
                        </a:spcAft>
                        <a:buNone/>
                      </a:pPr>
                      <a:r>
                        <a:rPr lang="en-US" sz="1800"/>
                        <a:t>HEAT CONTENT</a:t>
                      </a:r>
                      <a:endParaRPr sz="1800"/>
                    </a:p>
                  </a:txBody>
                  <a:tcPr marT="45725" marB="45725" marR="91450" marL="91450"/>
                </a:tc>
                <a:tc>
                  <a:txBody>
                    <a:bodyPr/>
                    <a:lstStyle/>
                    <a:p>
                      <a:pPr indent="0" lvl="0" marL="0" marR="0" rtl="0" algn="ctr">
                        <a:spcBef>
                          <a:spcPts val="0"/>
                        </a:spcBef>
                        <a:spcAft>
                          <a:spcPts val="0"/>
                        </a:spcAft>
                        <a:buNone/>
                      </a:pPr>
                      <a:r>
                        <a:rPr lang="en-US" sz="1800"/>
                        <a:t>FLAME TEMPERATURE</a:t>
                      </a:r>
                      <a:endParaRPr sz="1800"/>
                    </a:p>
                  </a:txBody>
                  <a:tcPr marT="45725" marB="45725" marR="91450" marL="91450"/>
                </a:tc>
              </a:tr>
              <a:tr h="563875">
                <a:tc>
                  <a:txBody>
                    <a:bodyPr/>
                    <a:lstStyle/>
                    <a:p>
                      <a:pPr indent="0" lvl="0" marL="0" marR="0" rtl="0" algn="ctr">
                        <a:spcBef>
                          <a:spcPts val="0"/>
                        </a:spcBef>
                        <a:spcAft>
                          <a:spcPts val="0"/>
                        </a:spcAft>
                        <a:buNone/>
                      </a:pPr>
                      <a:r>
                        <a:rPr lang="en-US" sz="1800"/>
                        <a:t>Acetylene</a:t>
                      </a:r>
                      <a:endParaRPr sz="1800"/>
                    </a:p>
                  </a:txBody>
                  <a:tcPr marT="45725" marB="45725" marR="91450" marL="91450"/>
                </a:tc>
                <a:tc>
                  <a:txBody>
                    <a:bodyPr/>
                    <a:lstStyle/>
                    <a:p>
                      <a:pPr indent="0" lvl="0" marL="0" marR="0" rtl="0" algn="ctr">
                        <a:spcBef>
                          <a:spcPts val="0"/>
                        </a:spcBef>
                        <a:spcAft>
                          <a:spcPts val="0"/>
                        </a:spcAft>
                        <a:buNone/>
                      </a:pPr>
                      <a:r>
                        <a:rPr lang="en-US" sz="1800"/>
                        <a:t>C2H2</a:t>
                      </a:r>
                      <a:endParaRPr sz="1800"/>
                    </a:p>
                  </a:txBody>
                  <a:tcPr marT="45725" marB="45725" marR="91450" marL="91450"/>
                </a:tc>
                <a:tc>
                  <a:txBody>
                    <a:bodyPr/>
                    <a:lstStyle/>
                    <a:p>
                      <a:pPr indent="0" lvl="0" marL="0" marR="0" rtl="0" algn="ctr">
                        <a:spcBef>
                          <a:spcPts val="0"/>
                        </a:spcBef>
                        <a:spcAft>
                          <a:spcPts val="0"/>
                        </a:spcAft>
                        <a:buNone/>
                      </a:pPr>
                      <a:r>
                        <a:rPr lang="en-US" sz="1800"/>
                        <a:t>55</a:t>
                      </a:r>
                      <a:endParaRPr sz="1800"/>
                    </a:p>
                  </a:txBody>
                  <a:tcPr marT="45725" marB="45725" marR="91450" marL="91450"/>
                </a:tc>
                <a:tc>
                  <a:txBody>
                    <a:bodyPr/>
                    <a:lstStyle/>
                    <a:p>
                      <a:pPr indent="0" lvl="0" marL="0" marR="0" rtl="0" algn="ctr">
                        <a:spcBef>
                          <a:spcPts val="0"/>
                        </a:spcBef>
                        <a:spcAft>
                          <a:spcPts val="0"/>
                        </a:spcAft>
                        <a:buNone/>
                      </a:pPr>
                      <a:r>
                        <a:rPr lang="en-US" sz="1800"/>
                        <a:t>3100</a:t>
                      </a:r>
                      <a:r>
                        <a:rPr baseline="30000" lang="en-US" sz="1800"/>
                        <a:t>0</a:t>
                      </a:r>
                      <a:r>
                        <a:rPr lang="en-US" sz="1800"/>
                        <a:t>c</a:t>
                      </a:r>
                      <a:endParaRPr sz="1800"/>
                    </a:p>
                  </a:txBody>
                  <a:tcPr marT="45725" marB="45725" marR="91450" marL="91450"/>
                </a:tc>
              </a:tr>
              <a:tr h="563875">
                <a:tc>
                  <a:txBody>
                    <a:bodyPr/>
                    <a:lstStyle/>
                    <a:p>
                      <a:pPr indent="0" lvl="0" marL="0" marR="0" rtl="0" algn="ctr">
                        <a:spcBef>
                          <a:spcPts val="0"/>
                        </a:spcBef>
                        <a:spcAft>
                          <a:spcPts val="0"/>
                        </a:spcAft>
                        <a:buNone/>
                      </a:pPr>
                      <a:r>
                        <a:rPr lang="en-US" sz="1800"/>
                        <a:t>Propylene</a:t>
                      </a:r>
                      <a:endParaRPr sz="1800"/>
                    </a:p>
                  </a:txBody>
                  <a:tcPr marT="45725" marB="45725" marR="91450" marL="91450"/>
                </a:tc>
                <a:tc>
                  <a:txBody>
                    <a:bodyPr/>
                    <a:lstStyle/>
                    <a:p>
                      <a:pPr indent="0" lvl="0" marL="0" marR="0" rtl="0" algn="ctr">
                        <a:spcBef>
                          <a:spcPts val="0"/>
                        </a:spcBef>
                        <a:spcAft>
                          <a:spcPts val="0"/>
                        </a:spcAft>
                        <a:buNone/>
                      </a:pPr>
                      <a:r>
                        <a:rPr lang="en-US" sz="1800"/>
                        <a:t>C3H</a:t>
                      </a:r>
                      <a:endParaRPr sz="1800"/>
                    </a:p>
                  </a:txBody>
                  <a:tcPr marT="45725" marB="45725" marR="91450" marL="91450"/>
                </a:tc>
                <a:tc>
                  <a:txBody>
                    <a:bodyPr/>
                    <a:lstStyle/>
                    <a:p>
                      <a:pPr indent="0" lvl="0" marL="0" marR="0" rtl="0" algn="ctr">
                        <a:spcBef>
                          <a:spcPts val="0"/>
                        </a:spcBef>
                        <a:spcAft>
                          <a:spcPts val="0"/>
                        </a:spcAft>
                        <a:buNone/>
                      </a:pPr>
                      <a:r>
                        <a:rPr lang="en-US" sz="1800"/>
                        <a:t>88</a:t>
                      </a:r>
                      <a:endParaRPr sz="1800"/>
                    </a:p>
                  </a:txBody>
                  <a:tcPr marT="45725" marB="45725" marR="91450" marL="91450"/>
                </a:tc>
                <a:tc>
                  <a:txBody>
                    <a:bodyPr/>
                    <a:lstStyle/>
                    <a:p>
                      <a:pPr indent="0" lvl="0" marL="0" marR="0" rtl="0" algn="ctr">
                        <a:spcBef>
                          <a:spcPts val="0"/>
                        </a:spcBef>
                        <a:spcAft>
                          <a:spcPts val="0"/>
                        </a:spcAft>
                        <a:buNone/>
                      </a:pPr>
                      <a:r>
                        <a:rPr lang="en-US" sz="1800"/>
                        <a:t>2500</a:t>
                      </a:r>
                      <a:r>
                        <a:rPr baseline="30000" lang="en-US" sz="1800"/>
                        <a:t>0</a:t>
                      </a:r>
                      <a:r>
                        <a:rPr lang="en-US" sz="1800"/>
                        <a:t>c</a:t>
                      </a:r>
                      <a:endParaRPr sz="1800"/>
                    </a:p>
                  </a:txBody>
                  <a:tcPr marT="45725" marB="45725" marR="91450" marL="91450"/>
                </a:tc>
              </a:tr>
              <a:tr h="563875">
                <a:tc>
                  <a:txBody>
                    <a:bodyPr/>
                    <a:lstStyle/>
                    <a:p>
                      <a:pPr indent="0" lvl="0" marL="0" marR="0" rtl="0" algn="ctr">
                        <a:spcBef>
                          <a:spcPts val="0"/>
                        </a:spcBef>
                        <a:spcAft>
                          <a:spcPts val="0"/>
                        </a:spcAft>
                        <a:buNone/>
                      </a:pPr>
                      <a:r>
                        <a:rPr lang="en-US" sz="1800"/>
                        <a:t>Propane</a:t>
                      </a:r>
                      <a:endParaRPr sz="1800"/>
                    </a:p>
                  </a:txBody>
                  <a:tcPr marT="45725" marB="45725" marR="91450" marL="91450"/>
                </a:tc>
                <a:tc>
                  <a:txBody>
                    <a:bodyPr/>
                    <a:lstStyle/>
                    <a:p>
                      <a:pPr indent="0" lvl="0" marL="0" marR="0" rtl="0" algn="ctr">
                        <a:spcBef>
                          <a:spcPts val="0"/>
                        </a:spcBef>
                        <a:spcAft>
                          <a:spcPts val="0"/>
                        </a:spcAft>
                        <a:buNone/>
                      </a:pPr>
                      <a:r>
                        <a:rPr lang="en-US" sz="1800"/>
                        <a:t>C3H8</a:t>
                      </a:r>
                      <a:endParaRPr sz="1800"/>
                    </a:p>
                  </a:txBody>
                  <a:tcPr marT="45725" marB="45725" marR="91450" marL="91450"/>
                </a:tc>
                <a:tc>
                  <a:txBody>
                    <a:bodyPr/>
                    <a:lstStyle/>
                    <a:p>
                      <a:pPr indent="0" lvl="0" marL="0" marR="0" rtl="0" algn="ctr">
                        <a:spcBef>
                          <a:spcPts val="0"/>
                        </a:spcBef>
                        <a:spcAft>
                          <a:spcPts val="0"/>
                        </a:spcAft>
                        <a:buNone/>
                      </a:pPr>
                      <a:r>
                        <a:rPr lang="en-US" sz="1800"/>
                        <a:t>93</a:t>
                      </a:r>
                      <a:endParaRPr sz="1800"/>
                    </a:p>
                  </a:txBody>
                  <a:tcPr marT="45725" marB="45725" marR="91450" marL="91450"/>
                </a:tc>
                <a:tc>
                  <a:txBody>
                    <a:bodyPr/>
                    <a:lstStyle/>
                    <a:p>
                      <a:pPr indent="0" lvl="0" marL="0" marR="0" rtl="0" algn="ctr">
                        <a:spcBef>
                          <a:spcPts val="0"/>
                        </a:spcBef>
                        <a:spcAft>
                          <a:spcPts val="0"/>
                        </a:spcAft>
                        <a:buNone/>
                      </a:pPr>
                      <a:r>
                        <a:rPr lang="en-US" sz="1800"/>
                        <a:t>2450</a:t>
                      </a:r>
                      <a:r>
                        <a:rPr baseline="30000" lang="en-US" sz="1800"/>
                        <a:t>0</a:t>
                      </a:r>
                      <a:r>
                        <a:rPr lang="en-US" sz="1800"/>
                        <a:t>c</a:t>
                      </a:r>
                      <a:endParaRPr sz="1800"/>
                    </a:p>
                  </a:txBody>
                  <a:tcPr marT="45725" marB="45725" marR="91450" marL="91450"/>
                </a:tc>
              </a:tr>
              <a:tr h="563875">
                <a:tc>
                  <a:txBody>
                    <a:bodyPr/>
                    <a:lstStyle/>
                    <a:p>
                      <a:pPr indent="0" lvl="0" marL="0" marR="0" rtl="0" algn="ctr">
                        <a:spcBef>
                          <a:spcPts val="0"/>
                        </a:spcBef>
                        <a:spcAft>
                          <a:spcPts val="0"/>
                        </a:spcAft>
                        <a:buNone/>
                      </a:pPr>
                      <a:r>
                        <a:rPr lang="en-US" sz="1800"/>
                        <a:t>Hydrogen</a:t>
                      </a:r>
                      <a:endParaRPr sz="1800"/>
                    </a:p>
                  </a:txBody>
                  <a:tcPr marT="45725" marB="45725" marR="91450" marL="91450"/>
                </a:tc>
                <a:tc>
                  <a:txBody>
                    <a:bodyPr/>
                    <a:lstStyle/>
                    <a:p>
                      <a:pPr indent="0" lvl="0" marL="0" marR="0" rtl="0" algn="ctr">
                        <a:spcBef>
                          <a:spcPts val="0"/>
                        </a:spcBef>
                        <a:spcAft>
                          <a:spcPts val="0"/>
                        </a:spcAft>
                        <a:buNone/>
                      </a:pPr>
                      <a:r>
                        <a:rPr lang="en-US" sz="1800"/>
                        <a:t>H2</a:t>
                      </a:r>
                      <a:endParaRPr sz="1800"/>
                    </a:p>
                  </a:txBody>
                  <a:tcPr marT="45725" marB="45725" marR="91450" marL="91450"/>
                </a:tc>
                <a:tc>
                  <a:txBody>
                    <a:bodyPr/>
                    <a:lstStyle/>
                    <a:p>
                      <a:pPr indent="0" lvl="0" marL="0" marR="0" rtl="0" algn="ctr">
                        <a:spcBef>
                          <a:spcPts val="0"/>
                        </a:spcBef>
                        <a:spcAft>
                          <a:spcPts val="0"/>
                        </a:spcAft>
                        <a:buNone/>
                      </a:pPr>
                      <a:r>
                        <a:rPr lang="en-US" sz="1800"/>
                        <a:t>10</a:t>
                      </a:r>
                      <a:endParaRPr sz="1800"/>
                    </a:p>
                  </a:txBody>
                  <a:tcPr marT="45725" marB="45725" marR="91450" marL="91450"/>
                </a:tc>
                <a:tc>
                  <a:txBody>
                    <a:bodyPr/>
                    <a:lstStyle/>
                    <a:p>
                      <a:pPr indent="0" lvl="0" marL="0" marR="0" rtl="0" algn="ctr">
                        <a:spcBef>
                          <a:spcPts val="0"/>
                        </a:spcBef>
                        <a:spcAft>
                          <a:spcPts val="0"/>
                        </a:spcAft>
                        <a:buNone/>
                      </a:pPr>
                      <a:r>
                        <a:rPr lang="en-US" sz="1800"/>
                        <a:t>2390</a:t>
                      </a:r>
                      <a:r>
                        <a:rPr baseline="30000" lang="en-US" sz="1800"/>
                        <a:t>0</a:t>
                      </a:r>
                      <a:r>
                        <a:rPr lang="en-US" sz="1800"/>
                        <a:t>c</a:t>
                      </a:r>
                      <a:endParaRPr sz="1800"/>
                    </a:p>
                  </a:txBody>
                  <a:tcPr marT="45725" marB="45725" marR="91450" marL="91450"/>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457200" y="4572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200"/>
              <a:buFont typeface="Calibri"/>
              <a:buNone/>
            </a:pPr>
            <a:r>
              <a:rPr b="1" i="1" lang="en-US" sz="3200" u="none" cap="none" strike="noStrike">
                <a:solidFill>
                  <a:schemeClr val="dk2"/>
                </a:solidFill>
                <a:latin typeface="Calibri"/>
                <a:ea typeface="Calibri"/>
                <a:cs typeface="Calibri"/>
                <a:sym typeface="Calibri"/>
              </a:rPr>
              <a:t>GAS WELDING PRINCIPLE</a:t>
            </a:r>
            <a:endParaRPr b="1" i="1" sz="3200" u="none" cap="none" strike="noStrike">
              <a:solidFill>
                <a:schemeClr val="dk2"/>
              </a:solidFill>
              <a:latin typeface="Calibri"/>
              <a:ea typeface="Calibri"/>
              <a:cs typeface="Calibri"/>
              <a:sym typeface="Calibri"/>
            </a:endParaRPr>
          </a:p>
        </p:txBody>
      </p:sp>
      <p:sp>
        <p:nvSpPr>
          <p:cNvPr id="182" name="Google Shape;182;p24"/>
          <p:cNvSpPr txBox="1"/>
          <p:nvPr>
            <p:ph idx="1" type="body"/>
          </p:nvPr>
        </p:nvSpPr>
        <p:spPr>
          <a:xfrm>
            <a:off x="457200" y="1828800"/>
            <a:ext cx="8229600" cy="4800600"/>
          </a:xfrm>
          <a:prstGeom prst="rect">
            <a:avLst/>
          </a:prstGeom>
          <a:noFill/>
          <a:ln>
            <a:noFill/>
          </a:ln>
        </p:spPr>
        <p:txBody>
          <a:bodyPr anchorCtr="0" anchor="t" bIns="45700" lIns="91425" spcFirstLastPara="1" rIns="91425" wrap="square" tIns="45700">
            <a:noAutofit/>
          </a:bodyPr>
          <a:lstStyle/>
          <a:p>
            <a:pPr indent="-274320" lvl="0" marL="274320" marR="0" rtl="0" algn="l">
              <a:lnSpc>
                <a:spcPct val="80000"/>
              </a:lnSpc>
              <a:spcBef>
                <a:spcPts val="0"/>
              </a:spcBef>
              <a:spcAft>
                <a:spcPts val="0"/>
              </a:spcAft>
              <a:buClr>
                <a:schemeClr val="accent3"/>
              </a:buClr>
              <a:buSzPts val="2109"/>
              <a:buFont typeface="Noto Sans Symbols"/>
              <a:buNone/>
            </a:pPr>
            <a:r>
              <a:rPr b="0" i="0" lang="en-US" sz="2220" u="none" cap="none" strike="noStrike">
                <a:solidFill>
                  <a:schemeClr val="dk1"/>
                </a:solidFill>
                <a:latin typeface="Calibri"/>
                <a:ea typeface="Calibri"/>
                <a:cs typeface="Calibri"/>
                <a:sym typeface="Calibri"/>
              </a:rPr>
              <a:t>    When acetylene is mixed with oxygen in correct proportion in the welding torch and ignited, the flame is produced which is sufficiently hot to melt and join the parent metal. A filler rod is generally added to build up the seam for greater strength. It may be classified as:-</a:t>
            </a:r>
            <a:endParaRPr/>
          </a:p>
          <a:p>
            <a:pPr indent="-274320" lvl="0" marL="274320" marR="0" rtl="0" algn="l">
              <a:lnSpc>
                <a:spcPct val="80000"/>
              </a:lnSpc>
              <a:spcBef>
                <a:spcPts val="444"/>
              </a:spcBef>
              <a:spcAft>
                <a:spcPts val="0"/>
              </a:spcAft>
              <a:buClr>
                <a:schemeClr val="accent3"/>
              </a:buClr>
              <a:buSzPts val="2109"/>
              <a:buFont typeface="Noto Sans Symbols"/>
              <a:buNone/>
            </a:pPr>
            <a:r>
              <a:t/>
            </a:r>
            <a:endParaRPr b="0" i="0" sz="2220" u="none" cap="none" strike="noStrike">
              <a:solidFill>
                <a:schemeClr val="dk1"/>
              </a:solidFill>
              <a:latin typeface="Constantia"/>
              <a:ea typeface="Constantia"/>
              <a:cs typeface="Constantia"/>
              <a:sym typeface="Constantia"/>
            </a:endParaRPr>
          </a:p>
          <a:p>
            <a:pPr indent="-457200" lvl="0" marL="457200" marR="0" rtl="0" algn="l">
              <a:lnSpc>
                <a:spcPct val="80000"/>
              </a:lnSpc>
              <a:spcBef>
                <a:spcPts val="444"/>
              </a:spcBef>
              <a:spcAft>
                <a:spcPts val="0"/>
              </a:spcAft>
              <a:buClr>
                <a:schemeClr val="accent3"/>
              </a:buClr>
              <a:buSzPts val="2109"/>
              <a:buFont typeface="Noto Sans Symbols"/>
              <a:buNone/>
            </a:pPr>
            <a:r>
              <a:rPr b="0" i="0" lang="en-US" sz="2220" u="none" cap="none" strike="noStrike">
                <a:solidFill>
                  <a:srgbClr val="FF0000"/>
                </a:solidFill>
                <a:latin typeface="Calibri"/>
                <a:ea typeface="Calibri"/>
                <a:cs typeface="Calibri"/>
                <a:sym typeface="Calibri"/>
              </a:rPr>
              <a:t>1.    High Pressure oxy-acetylene welding:- </a:t>
            </a:r>
            <a:r>
              <a:rPr b="0" i="0" lang="en-US" sz="1850" u="none" cap="none" strike="noStrike">
                <a:solidFill>
                  <a:schemeClr val="dk1"/>
                </a:solidFill>
                <a:latin typeface="Calibri"/>
                <a:ea typeface="Calibri"/>
                <a:cs typeface="Calibri"/>
                <a:sym typeface="Calibri"/>
              </a:rPr>
              <a:t>Acetylene is supplied from acetylene cylinder in compressed form</a:t>
            </a:r>
            <a:endParaRPr/>
          </a:p>
          <a:p>
            <a:pPr indent="-457200" lvl="0" marL="457200" marR="0" rtl="0" algn="l">
              <a:lnSpc>
                <a:spcPct val="80000"/>
              </a:lnSpc>
              <a:spcBef>
                <a:spcPts val="370"/>
              </a:spcBef>
              <a:spcAft>
                <a:spcPts val="0"/>
              </a:spcAft>
              <a:buClr>
                <a:schemeClr val="accent3"/>
              </a:buClr>
              <a:buSzPts val="1758"/>
              <a:buFont typeface="Noto Sans Symbols"/>
              <a:buNone/>
            </a:pPr>
            <a:r>
              <a:rPr b="0" i="0" lang="en-US" sz="1850" u="none" cap="none" strike="noStrike">
                <a:solidFill>
                  <a:schemeClr val="dk1"/>
                </a:solidFill>
                <a:latin typeface="Calibri"/>
                <a:ea typeface="Calibri"/>
                <a:cs typeface="Calibri"/>
                <a:sym typeface="Calibri"/>
              </a:rPr>
              <a:t> </a:t>
            </a:r>
            <a:endParaRPr b="0" i="0" sz="2220" u="none" cap="none" strike="noStrike">
              <a:solidFill>
                <a:schemeClr val="dk1"/>
              </a:solidFill>
              <a:latin typeface="Calibri"/>
              <a:ea typeface="Calibri"/>
              <a:cs typeface="Calibri"/>
              <a:sym typeface="Calibri"/>
            </a:endParaRPr>
          </a:p>
          <a:p>
            <a:pPr indent="-457200" lvl="0" marL="457200" marR="0" rtl="0" algn="l">
              <a:lnSpc>
                <a:spcPct val="80000"/>
              </a:lnSpc>
              <a:spcBef>
                <a:spcPts val="444"/>
              </a:spcBef>
              <a:spcAft>
                <a:spcPts val="0"/>
              </a:spcAft>
              <a:buClr>
                <a:schemeClr val="accent3"/>
              </a:buClr>
              <a:buSzPts val="2109"/>
              <a:buFont typeface="Noto Sans Symbols"/>
              <a:buNone/>
            </a:pPr>
            <a:r>
              <a:rPr b="0" i="0" lang="en-US" sz="2220" u="none" cap="none" strike="noStrike">
                <a:solidFill>
                  <a:srgbClr val="FF0000"/>
                </a:solidFill>
                <a:latin typeface="Calibri"/>
                <a:ea typeface="Calibri"/>
                <a:cs typeface="Calibri"/>
                <a:sym typeface="Calibri"/>
              </a:rPr>
              <a:t> 2.   Low pressure oxy-acetylene welding:-  </a:t>
            </a:r>
            <a:r>
              <a:rPr b="0" i="0" lang="en-US" sz="1850" u="none" cap="none" strike="noStrike">
                <a:solidFill>
                  <a:schemeClr val="dk1"/>
                </a:solidFill>
                <a:latin typeface="Calibri"/>
                <a:ea typeface="Calibri"/>
                <a:cs typeface="Calibri"/>
                <a:sym typeface="Calibri"/>
              </a:rPr>
              <a:t>In this acetylene gas is supplied from generator at low pressure. In the generator calcium carbide is added in the chamber in which water is already present. Acetylene starts forming and collected from top of water and used for further welding.</a:t>
            </a:r>
            <a:endParaRPr/>
          </a:p>
          <a:p>
            <a:pPr indent="-345598" lvl="0" marL="457200" marR="0" rtl="0" algn="l">
              <a:lnSpc>
                <a:spcPct val="80000"/>
              </a:lnSpc>
              <a:spcBef>
                <a:spcPts val="370"/>
              </a:spcBef>
              <a:spcAft>
                <a:spcPts val="0"/>
              </a:spcAft>
              <a:buClr>
                <a:schemeClr val="accent3"/>
              </a:buClr>
              <a:buSzPts val="1758"/>
              <a:buFont typeface="Noto Sans Symbols"/>
              <a:buNone/>
            </a:pPr>
            <a:r>
              <a:t/>
            </a:r>
            <a:endParaRPr b="0" i="0" sz="1850" u="none" cap="none" strike="noStrike">
              <a:solidFill>
                <a:schemeClr val="dk1"/>
              </a:solidFill>
              <a:latin typeface="Calibri"/>
              <a:ea typeface="Calibri"/>
              <a:cs typeface="Calibri"/>
              <a:sym typeface="Calibri"/>
            </a:endParaRPr>
          </a:p>
          <a:p>
            <a:pPr indent="-457200" lvl="0" marL="457200" marR="0" rtl="0" algn="l">
              <a:lnSpc>
                <a:spcPct val="80000"/>
              </a:lnSpc>
              <a:spcBef>
                <a:spcPts val="444"/>
              </a:spcBef>
              <a:spcAft>
                <a:spcPts val="0"/>
              </a:spcAft>
              <a:buClr>
                <a:schemeClr val="accent3"/>
              </a:buClr>
              <a:buSzPts val="2109"/>
              <a:buFont typeface="Noto Sans Symbols"/>
              <a:buNone/>
            </a:pPr>
            <a:r>
              <a:rPr b="0" i="0" lang="en-US" sz="2220" u="none" cap="none" strike="noStrike">
                <a:solidFill>
                  <a:schemeClr val="dk1"/>
                </a:solidFill>
                <a:latin typeface="Constantia"/>
                <a:ea typeface="Constantia"/>
                <a:cs typeface="Constantia"/>
                <a:sym typeface="Constantia"/>
              </a:rPr>
              <a:t>                 CaC </a:t>
            </a:r>
            <a:r>
              <a:rPr b="0" baseline="-25000" i="0" lang="en-US" sz="2220" u="none" cap="none" strike="noStrike">
                <a:solidFill>
                  <a:schemeClr val="dk1"/>
                </a:solidFill>
                <a:latin typeface="Constantia"/>
                <a:ea typeface="Constantia"/>
                <a:cs typeface="Constantia"/>
                <a:sym typeface="Constantia"/>
              </a:rPr>
              <a:t>2 </a:t>
            </a:r>
            <a:r>
              <a:rPr b="0" i="0" lang="en-US" sz="2220" u="none" cap="none" strike="noStrike">
                <a:solidFill>
                  <a:schemeClr val="dk1"/>
                </a:solidFill>
                <a:latin typeface="Constantia"/>
                <a:ea typeface="Constantia"/>
                <a:cs typeface="Constantia"/>
                <a:sym typeface="Constantia"/>
              </a:rPr>
              <a:t>+ 2 H </a:t>
            </a:r>
            <a:r>
              <a:rPr b="0" baseline="-25000" i="0" lang="en-US" sz="2220" u="none" cap="none" strike="noStrike">
                <a:solidFill>
                  <a:schemeClr val="dk1"/>
                </a:solidFill>
                <a:latin typeface="Constantia"/>
                <a:ea typeface="Constantia"/>
                <a:cs typeface="Constantia"/>
                <a:sym typeface="Constantia"/>
              </a:rPr>
              <a:t>2 </a:t>
            </a:r>
            <a:r>
              <a:rPr b="0" i="0" lang="en-US" sz="2220" u="none" cap="none" strike="noStrike">
                <a:solidFill>
                  <a:schemeClr val="dk1"/>
                </a:solidFill>
                <a:latin typeface="Constantia"/>
                <a:ea typeface="Constantia"/>
                <a:cs typeface="Constantia"/>
                <a:sym typeface="Constantia"/>
              </a:rPr>
              <a:t>O → C </a:t>
            </a:r>
            <a:r>
              <a:rPr b="0" baseline="-25000" i="0" lang="en-US" sz="2220" u="none" cap="none" strike="noStrike">
                <a:solidFill>
                  <a:schemeClr val="dk1"/>
                </a:solidFill>
                <a:latin typeface="Constantia"/>
                <a:ea typeface="Constantia"/>
                <a:cs typeface="Constantia"/>
                <a:sym typeface="Constantia"/>
              </a:rPr>
              <a:t>2 </a:t>
            </a:r>
            <a:r>
              <a:rPr b="0" i="0" lang="en-US" sz="2220" u="none" cap="none" strike="noStrike">
                <a:solidFill>
                  <a:schemeClr val="dk1"/>
                </a:solidFill>
                <a:latin typeface="Constantia"/>
                <a:ea typeface="Constantia"/>
                <a:cs typeface="Constantia"/>
                <a:sym typeface="Constantia"/>
              </a:rPr>
              <a:t>H </a:t>
            </a:r>
            <a:r>
              <a:rPr b="0" baseline="-25000" i="0" lang="en-US" sz="2220" u="none" cap="none" strike="noStrike">
                <a:solidFill>
                  <a:schemeClr val="dk1"/>
                </a:solidFill>
                <a:latin typeface="Constantia"/>
                <a:ea typeface="Constantia"/>
                <a:cs typeface="Constantia"/>
                <a:sym typeface="Constantia"/>
              </a:rPr>
              <a:t>2 </a:t>
            </a:r>
            <a:r>
              <a:rPr b="0" i="0" lang="en-US" sz="2220" u="none" cap="none" strike="noStrike">
                <a:solidFill>
                  <a:schemeClr val="dk1"/>
                </a:solidFill>
                <a:latin typeface="Constantia"/>
                <a:ea typeface="Constantia"/>
                <a:cs typeface="Constantia"/>
                <a:sym typeface="Constantia"/>
              </a:rPr>
              <a:t>+ Ca(OH) </a:t>
            </a:r>
            <a:r>
              <a:rPr b="0" baseline="-25000" i="0" lang="en-US" sz="2220" u="none" cap="none" strike="noStrike">
                <a:solidFill>
                  <a:schemeClr val="dk1"/>
                </a:solidFill>
                <a:latin typeface="Constantia"/>
                <a:ea typeface="Constantia"/>
                <a:cs typeface="Constantia"/>
                <a:sym typeface="Constantia"/>
              </a:rPr>
              <a:t>2 </a:t>
            </a:r>
            <a:br>
              <a:rPr b="0" i="0" lang="en-US" sz="2220" u="none" cap="none" strike="noStrike">
                <a:solidFill>
                  <a:schemeClr val="dk1"/>
                </a:solidFill>
                <a:latin typeface="Constantia"/>
                <a:ea typeface="Constantia"/>
                <a:cs typeface="Constantia"/>
                <a:sym typeface="Constantia"/>
              </a:rPr>
            </a:br>
            <a:endParaRPr b="0" i="0" sz="2220" u="none" cap="none" strike="noStrike">
              <a:solidFill>
                <a:schemeClr val="dk1"/>
              </a:solidFill>
              <a:latin typeface="Calibri"/>
              <a:ea typeface="Calibri"/>
              <a:cs typeface="Calibri"/>
              <a:sym typeface="Calibri"/>
            </a:endParaRPr>
          </a:p>
          <a:p>
            <a:pPr indent="-274320" lvl="0" marL="274320" marR="0" rtl="0" algn="l">
              <a:lnSpc>
                <a:spcPct val="80000"/>
              </a:lnSpc>
              <a:spcBef>
                <a:spcPts val="370"/>
              </a:spcBef>
              <a:spcAft>
                <a:spcPts val="0"/>
              </a:spcAft>
              <a:buClr>
                <a:schemeClr val="accent3"/>
              </a:buClr>
              <a:buSzPts val="1758"/>
              <a:buFont typeface="Noto Sans Symbols"/>
              <a:buNone/>
            </a:pPr>
            <a:r>
              <a:rPr b="0" i="0" lang="en-US" sz="1850" u="none" cap="none" strike="noStrike">
                <a:solidFill>
                  <a:schemeClr val="dk1"/>
                </a:solidFill>
                <a:latin typeface="Calibri"/>
                <a:ea typeface="Calibri"/>
                <a:cs typeface="Calibri"/>
                <a:sym typeface="Calibri"/>
              </a:rPr>
              <a:t>	</a:t>
            </a:r>
            <a:endParaRPr b="0" i="0" sz="222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descr="3.JPG" id="187" name="Google Shape;187;p25"/>
          <p:cNvPicPr preferRelativeResize="0"/>
          <p:nvPr/>
        </p:nvPicPr>
        <p:blipFill rotWithShape="1">
          <a:blip r:embed="rId3">
            <a:alphaModFix/>
          </a:blip>
          <a:srcRect b="0" l="0" r="0" t="0"/>
          <a:stretch/>
        </p:blipFill>
        <p:spPr>
          <a:xfrm>
            <a:off x="533400" y="1219200"/>
            <a:ext cx="8183880" cy="5114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6"/>
          <p:cNvSpPr txBox="1"/>
          <p:nvPr>
            <p:ph type="title"/>
          </p:nvPr>
        </p:nvSpPr>
        <p:spPr>
          <a:xfrm>
            <a:off x="457200" y="609600"/>
            <a:ext cx="8229600" cy="868363"/>
          </a:xfrm>
          <a:prstGeom prst="rect">
            <a:avLst/>
          </a:prstGeom>
          <a:noFill/>
          <a:ln>
            <a:noFill/>
          </a:ln>
        </p:spPr>
        <p:txBody>
          <a:bodyPr anchorCtr="0" anchor="b" bIns="0" lIns="0" spcFirstLastPara="1" rIns="0" wrap="square" tIns="45700">
            <a:noAutofit/>
          </a:bodyPr>
          <a:lstStyle/>
          <a:p>
            <a:pPr indent="0" lvl="0" marL="0" marR="0" rtl="0" algn="ctr">
              <a:spcBef>
                <a:spcPts val="0"/>
              </a:spcBef>
              <a:spcAft>
                <a:spcPts val="0"/>
              </a:spcAft>
              <a:buClr>
                <a:srgbClr val="21B2C8"/>
              </a:buClr>
              <a:buSzPts val="3200"/>
              <a:buFont typeface="Calibri"/>
              <a:buNone/>
            </a:pPr>
            <a:r>
              <a:rPr b="1" i="1" lang="en-US" sz="3200" u="none" cap="none" strike="noStrike">
                <a:solidFill>
                  <a:srgbClr val="21B2C8"/>
                </a:solidFill>
                <a:latin typeface="Calibri"/>
                <a:ea typeface="Calibri"/>
                <a:cs typeface="Calibri"/>
                <a:sym typeface="Calibri"/>
              </a:rPr>
              <a:t>TYPES OF FLAMES</a:t>
            </a:r>
            <a:endParaRPr b="1" i="1" sz="3200" u="none" cap="none" strike="noStrike">
              <a:solidFill>
                <a:srgbClr val="21B2C8"/>
              </a:solidFill>
              <a:latin typeface="Calibri"/>
              <a:ea typeface="Calibri"/>
              <a:cs typeface="Calibri"/>
              <a:sym typeface="Calibri"/>
            </a:endParaRPr>
          </a:p>
        </p:txBody>
      </p:sp>
      <p:sp>
        <p:nvSpPr>
          <p:cNvPr id="193" name="Google Shape;193;p26"/>
          <p:cNvSpPr txBox="1"/>
          <p:nvPr>
            <p:ph idx="1" type="body"/>
          </p:nvPr>
        </p:nvSpPr>
        <p:spPr>
          <a:xfrm>
            <a:off x="457200" y="1295400"/>
            <a:ext cx="8229600" cy="52578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3"/>
              </a:buClr>
              <a:buSzPts val="1900"/>
              <a:buFont typeface="Noto Sans Symbols"/>
              <a:buNone/>
            </a:pPr>
            <a:r>
              <a:t/>
            </a:r>
            <a:endParaRPr b="1" i="0" sz="2000" u="none" cap="none" strike="noStrike">
              <a:solidFill>
                <a:schemeClr val="dk1"/>
              </a:solidFill>
              <a:latin typeface="Constantia"/>
              <a:ea typeface="Constantia"/>
              <a:cs typeface="Constantia"/>
              <a:sym typeface="Constantia"/>
            </a:endParaRPr>
          </a:p>
          <a:p>
            <a:pPr indent="-274320" lvl="0" marL="274320" marR="0" rtl="0" algn="l">
              <a:spcBef>
                <a:spcPts val="400"/>
              </a:spcBef>
              <a:spcAft>
                <a:spcPts val="0"/>
              </a:spcAft>
              <a:buClr>
                <a:schemeClr val="accent3"/>
              </a:buClr>
              <a:buSzPts val="1900"/>
              <a:buFont typeface="Noto Sans Symbols"/>
              <a:buNone/>
            </a:pPr>
            <a:r>
              <a:t/>
            </a:r>
            <a:endParaRPr b="1" i="0" sz="2000" u="none" cap="none" strike="noStrike">
              <a:solidFill>
                <a:schemeClr val="dk1"/>
              </a:solidFill>
              <a:latin typeface="Constantia"/>
              <a:ea typeface="Constantia"/>
              <a:cs typeface="Constantia"/>
              <a:sym typeface="Constantia"/>
            </a:endParaRPr>
          </a:p>
          <a:p>
            <a:pPr indent="-274320" lvl="0" marL="274320" marR="0" rtl="0" algn="l">
              <a:spcBef>
                <a:spcPts val="640"/>
              </a:spcBef>
              <a:spcAft>
                <a:spcPts val="0"/>
              </a:spcAft>
              <a:buClr>
                <a:schemeClr val="accent3"/>
              </a:buClr>
              <a:buSzPts val="3040"/>
              <a:buFont typeface="Noto Sans Symbols"/>
              <a:buChar char="▪"/>
            </a:pPr>
            <a:r>
              <a:rPr b="1" i="0" lang="en-US" sz="3200" u="none" cap="none" strike="noStrike">
                <a:solidFill>
                  <a:schemeClr val="dk1"/>
                </a:solidFill>
                <a:latin typeface="Constantia"/>
                <a:ea typeface="Constantia"/>
                <a:cs typeface="Constantia"/>
                <a:sym typeface="Constantia"/>
              </a:rPr>
              <a:t>Neutral flame</a:t>
            </a:r>
            <a:endParaRPr/>
          </a:p>
          <a:p>
            <a:pPr indent="-274320" lvl="0" marL="274320" marR="0" rtl="0" algn="l">
              <a:spcBef>
                <a:spcPts val="640"/>
              </a:spcBef>
              <a:spcAft>
                <a:spcPts val="0"/>
              </a:spcAft>
              <a:buClr>
                <a:schemeClr val="accent3"/>
              </a:buClr>
              <a:buSzPts val="3040"/>
              <a:buFont typeface="Noto Sans Symbols"/>
              <a:buChar char="▪"/>
            </a:pPr>
            <a:r>
              <a:rPr b="1" i="0" lang="en-US" sz="3200" u="none" cap="none" strike="noStrike">
                <a:solidFill>
                  <a:schemeClr val="dk1"/>
                </a:solidFill>
                <a:latin typeface="Constantia"/>
                <a:ea typeface="Constantia"/>
                <a:cs typeface="Constantia"/>
                <a:sym typeface="Constantia"/>
              </a:rPr>
              <a:t>Oxidizing flame </a:t>
            </a:r>
            <a:endParaRPr/>
          </a:p>
          <a:p>
            <a:pPr indent="-274320" lvl="0" marL="274320" marR="0" rtl="0" algn="l">
              <a:spcBef>
                <a:spcPts val="640"/>
              </a:spcBef>
              <a:spcAft>
                <a:spcPts val="0"/>
              </a:spcAft>
              <a:buClr>
                <a:schemeClr val="accent3"/>
              </a:buClr>
              <a:buSzPts val="3040"/>
              <a:buFont typeface="Noto Sans Symbols"/>
              <a:buChar char="▪"/>
            </a:pPr>
            <a:r>
              <a:rPr b="1" i="0" lang="en-US" sz="3200" u="none" cap="none" strike="noStrike">
                <a:solidFill>
                  <a:schemeClr val="dk1"/>
                </a:solidFill>
                <a:latin typeface="Constantia"/>
                <a:ea typeface="Constantia"/>
                <a:cs typeface="Constantia"/>
                <a:sym typeface="Constantia"/>
              </a:rPr>
              <a:t>Carburizing flame </a:t>
            </a:r>
            <a:endParaRPr b="0" i="0" sz="3200" u="none" cap="none" strike="noStrike">
              <a:solidFill>
                <a:schemeClr val="dk1"/>
              </a:solidFill>
              <a:latin typeface="Constantia"/>
              <a:ea typeface="Constantia"/>
              <a:cs typeface="Constantia"/>
              <a:sym typeface="Constantia"/>
            </a:endParaRPr>
          </a:p>
          <a:p>
            <a:pPr indent="-274320" lvl="0" marL="274320" marR="0" rtl="0" algn="l">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153670" lvl="0" marL="274320" marR="0" rtl="0" algn="l">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153670" lvl="0" marL="274320" marR="0" rtl="0" algn="l">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274320" lvl="0" marL="274320" marR="0" rtl="0" algn="l">
              <a:spcBef>
                <a:spcPts val="400"/>
              </a:spcBef>
              <a:spcAft>
                <a:spcPts val="0"/>
              </a:spcAft>
              <a:buClr>
                <a:schemeClr val="accent3"/>
              </a:buClr>
              <a:buSzPts val="1900"/>
              <a:buFont typeface="Noto Sans Symbols"/>
              <a:buNone/>
            </a:pPr>
            <a:r>
              <a:t/>
            </a:r>
            <a:endParaRPr b="1" i="0" sz="2000" u="none" cap="none" strike="noStrike">
              <a:solidFill>
                <a:schemeClr val="dk1"/>
              </a:solidFill>
              <a:latin typeface="Constantia"/>
              <a:ea typeface="Constantia"/>
              <a:cs typeface="Constantia"/>
              <a:sym typeface="Constantia"/>
            </a:endParaRPr>
          </a:p>
          <a:p>
            <a:pPr indent="-274320" lvl="0" marL="274320" marR="0" rtl="0" algn="l">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609600" y="54864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rgbClr val="FF3300"/>
              </a:buClr>
              <a:buSzPts val="1800"/>
              <a:buFont typeface="Calibri"/>
              <a:buNone/>
            </a:pPr>
            <a:r>
              <a:rPr b="0" i="0" lang="en-US" sz="1800" u="none" cap="none" strike="noStrike">
                <a:solidFill>
                  <a:srgbClr val="FF3300"/>
                </a:solidFill>
                <a:latin typeface="Calibri"/>
                <a:ea typeface="Calibri"/>
                <a:cs typeface="Calibri"/>
                <a:sym typeface="Calibri"/>
              </a:rPr>
              <a:t>Three basic types of oxyacetylene flames used in oxyfuel-gas welding and cutting operations: (a) neutral flame; (b) oxidizing flame; (c) carburizing, or reducing flame. </a:t>
            </a:r>
            <a:br>
              <a:rPr b="0" i="0" lang="en-US" sz="1800" u="none" cap="none" strike="noStrike">
                <a:solidFill>
                  <a:srgbClr val="FF3300"/>
                </a:solidFill>
                <a:latin typeface="Calibri"/>
                <a:ea typeface="Calibri"/>
                <a:cs typeface="Calibri"/>
                <a:sym typeface="Calibri"/>
              </a:rPr>
            </a:br>
            <a:endParaRPr b="0" i="0" sz="1800" u="none" cap="none" strike="noStrike">
              <a:solidFill>
                <a:srgbClr val="FF3300"/>
              </a:solidFill>
              <a:latin typeface="Calibri"/>
              <a:ea typeface="Calibri"/>
              <a:cs typeface="Calibri"/>
              <a:sym typeface="Calibri"/>
            </a:endParaRPr>
          </a:p>
        </p:txBody>
      </p:sp>
      <p:pic>
        <p:nvPicPr>
          <p:cNvPr id="199" name="Google Shape;199;p27"/>
          <p:cNvPicPr preferRelativeResize="0"/>
          <p:nvPr/>
        </p:nvPicPr>
        <p:blipFill rotWithShape="1">
          <a:blip r:embed="rId3">
            <a:alphaModFix/>
          </a:blip>
          <a:srcRect b="0" l="0" r="0" t="0"/>
          <a:stretch/>
        </p:blipFill>
        <p:spPr>
          <a:xfrm>
            <a:off x="381000" y="3048000"/>
            <a:ext cx="4572000" cy="2133600"/>
          </a:xfrm>
          <a:prstGeom prst="rect">
            <a:avLst/>
          </a:prstGeom>
          <a:noFill/>
          <a:ln>
            <a:noFill/>
          </a:ln>
        </p:spPr>
      </p:pic>
      <p:sp>
        <p:nvSpPr>
          <p:cNvPr id="200" name="Google Shape;200;p27"/>
          <p:cNvSpPr txBox="1"/>
          <p:nvPr/>
        </p:nvSpPr>
        <p:spPr>
          <a:xfrm>
            <a:off x="533400" y="990600"/>
            <a:ext cx="8229600" cy="1828800"/>
          </a:xfrm>
          <a:prstGeom prst="rect">
            <a:avLst/>
          </a:prstGeom>
          <a:noFill/>
          <a:ln>
            <a:noFill/>
          </a:ln>
        </p:spPr>
        <p:txBody>
          <a:bodyPr anchorCtr="0" anchor="t" bIns="45700" lIns="91425" spcFirstLastPara="1" rIns="91425" wrap="square" tIns="45700">
            <a:noAutofit/>
          </a:bodyPr>
          <a:lstStyle/>
          <a:p>
            <a:pPr indent="-274320" lvl="0" marL="274320" marR="0" rtl="0" algn="ctr">
              <a:lnSpc>
                <a:spcPct val="90000"/>
              </a:lnSpc>
              <a:spcBef>
                <a:spcPts val="0"/>
              </a:spcBef>
              <a:spcAft>
                <a:spcPts val="0"/>
              </a:spcAft>
              <a:buNone/>
            </a:pPr>
            <a:r>
              <a:rPr b="1" i="1" lang="en-US" sz="3200">
                <a:solidFill>
                  <a:srgbClr val="21B2C8"/>
                </a:solidFill>
                <a:latin typeface="Arial"/>
                <a:ea typeface="Arial"/>
                <a:cs typeface="Arial"/>
                <a:sym typeface="Arial"/>
              </a:rPr>
              <a:t>Neutral flame</a:t>
            </a:r>
            <a:endParaRPr i="1" sz="3200">
              <a:solidFill>
                <a:srgbClr val="21B2C8"/>
              </a:solidFill>
              <a:latin typeface="Constantia"/>
              <a:ea typeface="Constantia"/>
              <a:cs typeface="Constantia"/>
              <a:sym typeface="Constantia"/>
            </a:endParaRPr>
          </a:p>
          <a:p>
            <a:pPr indent="-274320" lvl="0" marL="274320" marR="0" rtl="0" algn="l">
              <a:lnSpc>
                <a:spcPct val="90000"/>
              </a:lnSpc>
              <a:spcBef>
                <a:spcPts val="480"/>
              </a:spcBef>
              <a:spcAft>
                <a:spcPts val="0"/>
              </a:spcAft>
              <a:buNone/>
            </a:pPr>
            <a:r>
              <a:rPr b="0" i="0" lang="en-US" sz="2000" u="none" cap="none" strike="noStrike">
                <a:solidFill>
                  <a:schemeClr val="dk1"/>
                </a:solidFill>
                <a:latin typeface="Constantia"/>
                <a:ea typeface="Constantia"/>
                <a:cs typeface="Constantia"/>
                <a:sym typeface="Constantia"/>
              </a:rPr>
              <a:t>    </a:t>
            </a:r>
            <a:r>
              <a:rPr b="0" i="0" lang="en-US" sz="2000" u="none" cap="none" strike="noStrike">
                <a:solidFill>
                  <a:schemeClr val="dk1"/>
                </a:solidFill>
                <a:latin typeface="Calibri"/>
                <a:ea typeface="Calibri"/>
                <a:cs typeface="Calibri"/>
                <a:sym typeface="Calibri"/>
              </a:rPr>
              <a:t>when oxygen to acetylene ration   </a:t>
            </a:r>
            <a:r>
              <a:rPr b="0" i="0" lang="en-US" sz="2400" u="none" cap="none" strike="noStrike">
                <a:solidFill>
                  <a:srgbClr val="FF0000"/>
                </a:solidFill>
                <a:latin typeface="Calibri"/>
                <a:ea typeface="Calibri"/>
                <a:cs typeface="Calibri"/>
                <a:sym typeface="Calibri"/>
              </a:rPr>
              <a:t>1.1:1</a:t>
            </a:r>
            <a:r>
              <a:rPr b="0" i="0" lang="en-US" sz="2000" u="none" cap="none" strike="noStrike">
                <a:solidFill>
                  <a:schemeClr val="dk1"/>
                </a:solidFill>
                <a:latin typeface="Calibri"/>
                <a:ea typeface="Calibri"/>
                <a:cs typeface="Calibri"/>
                <a:sym typeface="Calibri"/>
              </a:rPr>
              <a:t> is called </a:t>
            </a:r>
            <a:r>
              <a:rPr b="1" i="0" lang="en-US" sz="2000" u="none" cap="none" strike="noStrike">
                <a:solidFill>
                  <a:schemeClr val="dk1"/>
                </a:solidFill>
                <a:latin typeface="Calibri"/>
                <a:ea typeface="Calibri"/>
                <a:cs typeface="Calibri"/>
                <a:sym typeface="Calibri"/>
              </a:rPr>
              <a:t>Neutral flame </a:t>
            </a:r>
            <a:r>
              <a:rPr b="0" i="0" lang="en-US" sz="2000" u="none" cap="none" strike="noStrike">
                <a:solidFill>
                  <a:schemeClr val="dk1"/>
                </a:solidFill>
                <a:latin typeface="Calibri"/>
                <a:ea typeface="Calibri"/>
                <a:cs typeface="Calibri"/>
                <a:sym typeface="Calibri"/>
              </a:rPr>
              <a:t>(It has a balance of fuel gas and oxygen) (3200</a:t>
            </a:r>
            <a:r>
              <a:rPr b="0" baseline="30000" i="0" lang="en-US" sz="2000" u="none" cap="none" strike="noStrike">
                <a:solidFill>
                  <a:schemeClr val="dk1"/>
                </a:solidFill>
                <a:latin typeface="Calibri"/>
                <a:ea typeface="Calibri"/>
                <a:cs typeface="Calibri"/>
                <a:sym typeface="Calibri"/>
              </a:rPr>
              <a:t>0</a:t>
            </a:r>
            <a:r>
              <a:rPr b="0" i="0" lang="en-US" sz="2000" u="none" cap="none" strike="noStrike">
                <a:solidFill>
                  <a:schemeClr val="dk1"/>
                </a:solidFill>
                <a:latin typeface="Calibri"/>
                <a:ea typeface="Calibri"/>
                <a:cs typeface="Calibri"/>
                <a:sym typeface="Calibri"/>
              </a:rPr>
              <a:t>c). Inner core light blue colour and outer core dark blue colour.</a:t>
            </a:r>
            <a:endParaRPr/>
          </a:p>
          <a:p>
            <a:pPr indent="-274320" lvl="0" marL="274320" marR="0" rtl="0" algn="l">
              <a:lnSpc>
                <a:spcPct val="90000"/>
              </a:lnSpc>
              <a:spcBef>
                <a:spcPts val="400"/>
              </a:spcBef>
              <a:spcAft>
                <a:spcPts val="0"/>
              </a:spcAft>
              <a:buNone/>
            </a:pPr>
            <a:r>
              <a:rPr b="0" i="0" lang="en-US" sz="2000" u="none" cap="none" strike="noStrike">
                <a:solidFill>
                  <a:schemeClr val="dk1"/>
                </a:solidFill>
                <a:latin typeface="Calibri"/>
                <a:ea typeface="Calibri"/>
                <a:cs typeface="Calibri"/>
                <a:sym typeface="Calibri"/>
              </a:rPr>
              <a:t>    Used for welding steels, aluminium, copper and cast iron</a:t>
            </a:r>
            <a:endParaRPr/>
          </a:p>
          <a:p>
            <a:pPr indent="-274320" lvl="0" marL="274320" marR="0" rtl="0" algn="l">
              <a:lnSpc>
                <a:spcPct val="90000"/>
              </a:lnSpc>
              <a:spcBef>
                <a:spcPts val="400"/>
              </a:spcBef>
              <a:spcAft>
                <a:spcPts val="0"/>
              </a:spcAft>
              <a:buClr>
                <a:schemeClr val="accent3"/>
              </a:buClr>
              <a:buSzPts val="1900"/>
              <a:buFont typeface="Arial"/>
              <a:buNone/>
            </a:pPr>
            <a:r>
              <a:t/>
            </a:r>
            <a:endParaRPr b="0" i="0" sz="2000" u="none" cap="none" strike="noStrike">
              <a:solidFill>
                <a:schemeClr val="dk1"/>
              </a:solidFill>
              <a:latin typeface="Constantia"/>
              <a:ea typeface="Constantia"/>
              <a:cs typeface="Constantia"/>
              <a:sym typeface="Constantia"/>
            </a:endParaRPr>
          </a:p>
          <a:p>
            <a:pPr indent="-274320" lvl="0" marL="274320" marR="0" rtl="0" algn="l">
              <a:lnSpc>
                <a:spcPct val="90000"/>
              </a:lnSpc>
              <a:spcBef>
                <a:spcPts val="400"/>
              </a:spcBef>
              <a:spcAft>
                <a:spcPts val="0"/>
              </a:spcAft>
              <a:buClr>
                <a:schemeClr val="accent3"/>
              </a:buClr>
              <a:buSzPts val="1900"/>
              <a:buFont typeface="Arial"/>
              <a:buNone/>
            </a:pPr>
            <a:r>
              <a:t/>
            </a:r>
            <a:endParaRPr b="1" i="0" sz="2000" u="none" cap="none" strike="noStrike">
              <a:solidFill>
                <a:schemeClr val="dk1"/>
              </a:solidFill>
              <a:latin typeface="Constantia"/>
              <a:ea typeface="Constantia"/>
              <a:cs typeface="Constantia"/>
              <a:sym typeface="Constantia"/>
            </a:endParaRPr>
          </a:p>
          <a:p>
            <a:pPr indent="-274320" lvl="0" marL="274320" marR="0" rtl="0" algn="l">
              <a:lnSpc>
                <a:spcPct val="90000"/>
              </a:lnSpc>
              <a:spcBef>
                <a:spcPts val="400"/>
              </a:spcBef>
              <a:spcAft>
                <a:spcPts val="0"/>
              </a:spcAft>
              <a:buClr>
                <a:schemeClr val="accent3"/>
              </a:buClr>
              <a:buSzPts val="1900"/>
              <a:buFont typeface="Arial"/>
              <a:buNone/>
            </a:pPr>
            <a:r>
              <a:t/>
            </a:r>
            <a:endParaRPr b="0" i="0" sz="2000" u="none" cap="none" strike="noStrike">
              <a:solidFill>
                <a:schemeClr val="dk1"/>
              </a:solidFill>
              <a:latin typeface="Constantia"/>
              <a:ea typeface="Constantia"/>
              <a:cs typeface="Constantia"/>
              <a:sym typeface="Constantia"/>
            </a:endParaRPr>
          </a:p>
        </p:txBody>
      </p:sp>
      <p:pic>
        <p:nvPicPr>
          <p:cNvPr descr="jk32.jpg" id="201" name="Google Shape;201;p27"/>
          <p:cNvPicPr preferRelativeResize="0"/>
          <p:nvPr/>
        </p:nvPicPr>
        <p:blipFill rotWithShape="1">
          <a:blip r:embed="rId4">
            <a:alphaModFix/>
          </a:blip>
          <a:srcRect b="0" l="0" r="0" t="0"/>
          <a:stretch/>
        </p:blipFill>
        <p:spPr>
          <a:xfrm>
            <a:off x="5333999" y="3276600"/>
            <a:ext cx="3567881" cy="1828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28"/>
          <p:cNvPicPr preferRelativeResize="0"/>
          <p:nvPr>
            <p:ph idx="1" type="body"/>
          </p:nvPr>
        </p:nvPicPr>
        <p:blipFill rotWithShape="1">
          <a:blip r:embed="rId3">
            <a:alphaModFix/>
          </a:blip>
          <a:srcRect b="0" l="0" r="0" t="0"/>
          <a:stretch/>
        </p:blipFill>
        <p:spPr>
          <a:xfrm>
            <a:off x="1066800" y="3124200"/>
            <a:ext cx="3190875" cy="2057400"/>
          </a:xfrm>
          <a:prstGeom prst="rect">
            <a:avLst/>
          </a:prstGeom>
          <a:noFill/>
          <a:ln>
            <a:noFill/>
          </a:ln>
        </p:spPr>
      </p:pic>
      <p:sp>
        <p:nvSpPr>
          <p:cNvPr id="207" name="Google Shape;207;p28"/>
          <p:cNvSpPr/>
          <p:nvPr/>
        </p:nvSpPr>
        <p:spPr>
          <a:xfrm>
            <a:off x="838200" y="5181600"/>
            <a:ext cx="8004175" cy="11906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3300"/>
                </a:solidFill>
                <a:latin typeface="Arial"/>
                <a:ea typeface="Arial"/>
                <a:cs typeface="Arial"/>
                <a:sym typeface="Arial"/>
              </a:rPr>
              <a:t>Three basic types of oxyacetylene flames used in oxyfuel-gas welding and cutting operations:</a:t>
            </a:r>
            <a:endParaRPr/>
          </a:p>
          <a:p>
            <a:pPr indent="0" lvl="0" marL="0" marR="0" rtl="0" algn="l">
              <a:spcBef>
                <a:spcPts val="0"/>
              </a:spcBef>
              <a:spcAft>
                <a:spcPts val="0"/>
              </a:spcAft>
              <a:buNone/>
            </a:pPr>
            <a:r>
              <a:rPr lang="en-US" sz="1800">
                <a:solidFill>
                  <a:srgbClr val="FF3300"/>
                </a:solidFill>
                <a:latin typeface="Arial"/>
                <a:ea typeface="Arial"/>
                <a:cs typeface="Arial"/>
                <a:sym typeface="Arial"/>
              </a:rPr>
              <a:t> (a) neutral flame;  (b) oxidizing flame; (c) carburizing, or reducing flame. </a:t>
            </a:r>
            <a:br>
              <a:rPr lang="en-US" sz="1800">
                <a:solidFill>
                  <a:srgbClr val="FF3300"/>
                </a:solidFill>
                <a:latin typeface="Arial"/>
                <a:ea typeface="Arial"/>
                <a:cs typeface="Arial"/>
                <a:sym typeface="Arial"/>
              </a:rPr>
            </a:br>
            <a:endParaRPr sz="1800">
              <a:solidFill>
                <a:srgbClr val="FF3300"/>
              </a:solidFill>
              <a:latin typeface="Arial"/>
              <a:ea typeface="Arial"/>
              <a:cs typeface="Arial"/>
              <a:sym typeface="Arial"/>
            </a:endParaRPr>
          </a:p>
        </p:txBody>
      </p:sp>
      <p:sp>
        <p:nvSpPr>
          <p:cNvPr id="208" name="Google Shape;208;p28"/>
          <p:cNvSpPr txBox="1"/>
          <p:nvPr>
            <p:ph idx="1" type="body"/>
          </p:nvPr>
        </p:nvSpPr>
        <p:spPr>
          <a:xfrm>
            <a:off x="533400" y="838200"/>
            <a:ext cx="7772400" cy="2133600"/>
          </a:xfrm>
          <a:prstGeom prst="rect">
            <a:avLst/>
          </a:prstGeom>
          <a:noFill/>
          <a:ln>
            <a:noFill/>
          </a:ln>
        </p:spPr>
        <p:txBody>
          <a:bodyPr anchorCtr="0" anchor="t" bIns="45700" lIns="91425" spcFirstLastPara="1" rIns="91425" wrap="square" tIns="45700">
            <a:noAutofit/>
          </a:bodyPr>
          <a:lstStyle/>
          <a:p>
            <a:pPr indent="-274320" lvl="0" marL="274320" marR="0" rtl="0" algn="ctr">
              <a:lnSpc>
                <a:spcPct val="90000"/>
              </a:lnSpc>
              <a:spcBef>
                <a:spcPts val="0"/>
              </a:spcBef>
              <a:spcAft>
                <a:spcPts val="0"/>
              </a:spcAft>
              <a:buClr>
                <a:schemeClr val="accent3"/>
              </a:buClr>
              <a:buSzPts val="3040"/>
              <a:buFont typeface="Noto Sans Symbols"/>
              <a:buNone/>
            </a:pPr>
            <a:r>
              <a:rPr b="1" i="1" lang="en-US" sz="3200" u="none" cap="none" strike="noStrike">
                <a:solidFill>
                  <a:srgbClr val="21B2C8"/>
                </a:solidFill>
                <a:latin typeface="Constantia"/>
                <a:ea typeface="Constantia"/>
                <a:cs typeface="Constantia"/>
                <a:sym typeface="Constantia"/>
              </a:rPr>
              <a:t>Oxidizing flame</a:t>
            </a:r>
            <a:endParaRPr b="0" i="1" sz="3200" u="none" cap="none" strike="noStrike">
              <a:solidFill>
                <a:srgbClr val="21B2C8"/>
              </a:solidFill>
              <a:latin typeface="Constantia"/>
              <a:ea typeface="Constantia"/>
              <a:cs typeface="Constantia"/>
              <a:sym typeface="Constantia"/>
            </a:endParaRPr>
          </a:p>
          <a:p>
            <a:pPr indent="-274320" lvl="0" marL="274320" marR="0" rtl="0" algn="l">
              <a:lnSpc>
                <a:spcPct val="90000"/>
              </a:lnSpc>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If more oxygen is added, the inner core becomes darker and more pointed, while the envelope becomes shorter and more fierce is called </a:t>
            </a:r>
            <a:r>
              <a:rPr b="1" i="0" lang="en-US" sz="2000" u="none" cap="none" strike="noStrike">
                <a:solidFill>
                  <a:schemeClr val="dk1"/>
                </a:solidFill>
                <a:latin typeface="Constantia"/>
                <a:ea typeface="Constantia"/>
                <a:cs typeface="Constantia"/>
                <a:sym typeface="Constantia"/>
              </a:rPr>
              <a:t>Oxidizing flame. </a:t>
            </a:r>
            <a:r>
              <a:rPr b="0" i="0" lang="en-US" sz="2000" u="none" cap="none" strike="noStrike">
                <a:solidFill>
                  <a:schemeClr val="dk1"/>
                </a:solidFill>
                <a:latin typeface="Constantia"/>
                <a:ea typeface="Constantia"/>
                <a:cs typeface="Constantia"/>
                <a:sym typeface="Constantia"/>
              </a:rPr>
              <a:t>Burns with loud roar.</a:t>
            </a:r>
            <a:endParaRPr b="0" i="0" sz="2000" u="none" cap="none" strike="noStrike">
              <a:solidFill>
                <a:schemeClr val="dk1"/>
              </a:solidFill>
              <a:latin typeface="Constantia"/>
              <a:ea typeface="Constantia"/>
              <a:cs typeface="Constantia"/>
              <a:sym typeface="Constantia"/>
            </a:endParaRPr>
          </a:p>
          <a:p>
            <a:pPr indent="-274320" lvl="0" marL="274320" marR="0" rtl="0" algn="l">
              <a:lnSpc>
                <a:spcPct val="90000"/>
              </a:lnSpc>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Has the highest temperature about 3400</a:t>
            </a:r>
            <a:r>
              <a:rPr b="0" baseline="30000" i="0" lang="en-US" sz="2000" u="none" cap="none" strike="noStrike">
                <a:solidFill>
                  <a:schemeClr val="dk1"/>
                </a:solidFill>
                <a:latin typeface="Constantia"/>
                <a:ea typeface="Constantia"/>
                <a:cs typeface="Constantia"/>
                <a:sym typeface="Constantia"/>
              </a:rPr>
              <a:t>0</a:t>
            </a:r>
            <a:r>
              <a:rPr b="0" i="0" lang="en-US" sz="2000" u="none" cap="none" strike="noStrike">
                <a:solidFill>
                  <a:schemeClr val="dk1"/>
                </a:solidFill>
                <a:latin typeface="Constantia"/>
                <a:ea typeface="Constantia"/>
                <a:cs typeface="Constantia"/>
                <a:sym typeface="Constantia"/>
              </a:rPr>
              <a:t>c</a:t>
            </a:r>
            <a:endParaRPr/>
          </a:p>
          <a:p>
            <a:pPr indent="-274320" lvl="0" marL="274320" marR="0" rtl="0" algn="l">
              <a:lnSpc>
                <a:spcPct val="90000"/>
              </a:lnSpc>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Used for welding brass and brazing operation</a:t>
            </a:r>
            <a:endParaRPr/>
          </a:p>
          <a:p>
            <a:pPr indent="-274320" lvl="0" marL="274320" marR="0" rtl="0" algn="l">
              <a:lnSpc>
                <a:spcPct val="90000"/>
              </a:lnSpc>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153670" lvl="0" marL="274320" marR="0" rtl="0" algn="l">
              <a:lnSpc>
                <a:spcPct val="90000"/>
              </a:lnSpc>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153670" lvl="0" marL="274320" marR="0" rtl="0" algn="l">
              <a:lnSpc>
                <a:spcPct val="90000"/>
              </a:lnSpc>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274320" lvl="0" marL="274320" marR="0" rtl="0" algn="l">
              <a:lnSpc>
                <a:spcPct val="90000"/>
              </a:lnSpc>
              <a:spcBef>
                <a:spcPts val="400"/>
              </a:spcBef>
              <a:spcAft>
                <a:spcPts val="0"/>
              </a:spcAft>
              <a:buClr>
                <a:schemeClr val="accent3"/>
              </a:buClr>
              <a:buSzPts val="1900"/>
              <a:buFont typeface="Noto Sans Symbols"/>
              <a:buNone/>
            </a:pPr>
            <a:r>
              <a:t/>
            </a:r>
            <a:endParaRPr b="1" i="0" sz="2000" u="none" cap="none" strike="noStrike">
              <a:solidFill>
                <a:schemeClr val="dk1"/>
              </a:solidFill>
              <a:latin typeface="Constantia"/>
              <a:ea typeface="Constantia"/>
              <a:cs typeface="Constantia"/>
              <a:sym typeface="Constantia"/>
            </a:endParaRPr>
          </a:p>
          <a:p>
            <a:pPr indent="-274320" lvl="0" marL="274320" marR="0" rtl="0" algn="l">
              <a:lnSpc>
                <a:spcPct val="90000"/>
              </a:lnSpc>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p:txBody>
      </p:sp>
      <p:pic>
        <p:nvPicPr>
          <p:cNvPr descr="images (1).jpg" id="209" name="Google Shape;209;p28"/>
          <p:cNvPicPr preferRelativeResize="0"/>
          <p:nvPr/>
        </p:nvPicPr>
        <p:blipFill rotWithShape="1">
          <a:blip r:embed="rId4">
            <a:alphaModFix/>
          </a:blip>
          <a:srcRect b="0" l="0" r="0" t="0"/>
          <a:stretch/>
        </p:blipFill>
        <p:spPr>
          <a:xfrm>
            <a:off x="6096000" y="2209800"/>
            <a:ext cx="2819400" cy="2819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pic>
        <p:nvPicPr>
          <p:cNvPr id="214" name="Google Shape;214;p29"/>
          <p:cNvPicPr preferRelativeResize="0"/>
          <p:nvPr>
            <p:ph idx="2" type="body"/>
          </p:nvPr>
        </p:nvPicPr>
        <p:blipFill rotWithShape="1">
          <a:blip r:embed="rId3">
            <a:alphaModFix/>
          </a:blip>
          <a:srcRect b="0" l="0" r="0" t="0"/>
          <a:stretch/>
        </p:blipFill>
        <p:spPr>
          <a:xfrm>
            <a:off x="457200" y="3124200"/>
            <a:ext cx="4757738" cy="2133600"/>
          </a:xfrm>
          <a:prstGeom prst="rect">
            <a:avLst/>
          </a:prstGeom>
          <a:noFill/>
          <a:ln>
            <a:noFill/>
          </a:ln>
        </p:spPr>
      </p:pic>
      <p:sp>
        <p:nvSpPr>
          <p:cNvPr id="215" name="Google Shape;215;p29"/>
          <p:cNvSpPr/>
          <p:nvPr/>
        </p:nvSpPr>
        <p:spPr>
          <a:xfrm>
            <a:off x="838200" y="5181600"/>
            <a:ext cx="8004175" cy="11906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FF3300"/>
                </a:solidFill>
                <a:latin typeface="Arial"/>
                <a:ea typeface="Arial"/>
                <a:cs typeface="Arial"/>
                <a:sym typeface="Arial"/>
              </a:rPr>
              <a:t>Three basic types of oxyacetylene flames used in oxyfuel-gas welding and cutting operations:</a:t>
            </a:r>
            <a:endParaRPr/>
          </a:p>
          <a:p>
            <a:pPr indent="0" lvl="0" marL="0" marR="0" rtl="0" algn="l">
              <a:spcBef>
                <a:spcPts val="0"/>
              </a:spcBef>
              <a:spcAft>
                <a:spcPts val="0"/>
              </a:spcAft>
              <a:buNone/>
            </a:pPr>
            <a:r>
              <a:rPr lang="en-US" sz="1800">
                <a:solidFill>
                  <a:srgbClr val="FF3300"/>
                </a:solidFill>
                <a:latin typeface="Arial"/>
                <a:ea typeface="Arial"/>
                <a:cs typeface="Arial"/>
                <a:sym typeface="Arial"/>
              </a:rPr>
              <a:t> (a) neutral flame;  (b) oxidizing flame; (c) carburizing, or reducing flame. </a:t>
            </a:r>
            <a:br>
              <a:rPr lang="en-US" sz="1800">
                <a:solidFill>
                  <a:srgbClr val="FF3300"/>
                </a:solidFill>
                <a:latin typeface="Arial"/>
                <a:ea typeface="Arial"/>
                <a:cs typeface="Arial"/>
                <a:sym typeface="Arial"/>
              </a:rPr>
            </a:br>
            <a:endParaRPr sz="1800">
              <a:solidFill>
                <a:srgbClr val="FF3300"/>
              </a:solidFill>
              <a:latin typeface="Arial"/>
              <a:ea typeface="Arial"/>
              <a:cs typeface="Arial"/>
              <a:sym typeface="Arial"/>
            </a:endParaRPr>
          </a:p>
        </p:txBody>
      </p:sp>
      <p:sp>
        <p:nvSpPr>
          <p:cNvPr id="216" name="Google Shape;216;p29"/>
          <p:cNvSpPr txBox="1"/>
          <p:nvPr>
            <p:ph idx="1" type="body"/>
          </p:nvPr>
        </p:nvSpPr>
        <p:spPr>
          <a:xfrm>
            <a:off x="457200" y="1066800"/>
            <a:ext cx="8229600" cy="5257800"/>
          </a:xfrm>
          <a:prstGeom prst="rect">
            <a:avLst/>
          </a:prstGeom>
          <a:noFill/>
          <a:ln>
            <a:noFill/>
          </a:ln>
        </p:spPr>
        <p:txBody>
          <a:bodyPr anchorCtr="0" anchor="t" bIns="45700" lIns="91425" spcFirstLastPara="1" rIns="91425" wrap="square" tIns="45700">
            <a:noAutofit/>
          </a:bodyPr>
          <a:lstStyle/>
          <a:p>
            <a:pPr indent="-274320" lvl="0" marL="274320" marR="0" rtl="0" algn="ctr">
              <a:spcBef>
                <a:spcPts val="0"/>
              </a:spcBef>
              <a:spcAft>
                <a:spcPts val="0"/>
              </a:spcAft>
              <a:buClr>
                <a:schemeClr val="accent3"/>
              </a:buClr>
              <a:buSzPts val="3040"/>
              <a:buFont typeface="Noto Sans Symbols"/>
              <a:buNone/>
            </a:pPr>
            <a:r>
              <a:rPr b="1" i="1" lang="en-US" sz="3200" u="none" cap="none" strike="noStrike">
                <a:solidFill>
                  <a:srgbClr val="21B2C8"/>
                </a:solidFill>
                <a:latin typeface="Calibri"/>
                <a:ea typeface="Calibri"/>
                <a:cs typeface="Calibri"/>
                <a:sym typeface="Calibri"/>
              </a:rPr>
              <a:t>Carburizing flame or Reducing Flame</a:t>
            </a:r>
            <a:endParaRPr/>
          </a:p>
          <a:p>
            <a:pPr indent="-274320" lvl="0" marL="274320" marR="0" rtl="0" algn="l">
              <a:spcBef>
                <a:spcPts val="400"/>
              </a:spcBef>
              <a:spcAft>
                <a:spcPts val="0"/>
              </a:spcAft>
              <a:buClr>
                <a:schemeClr val="accent3"/>
              </a:buClr>
              <a:buSzPts val="1900"/>
              <a:buFont typeface="Noto Sans Symbols"/>
              <a:buNone/>
            </a:pPr>
            <a:r>
              <a:rPr b="0" i="0" lang="en-US" sz="2000" u="none" cap="none" strike="noStrike">
                <a:solidFill>
                  <a:schemeClr val="dk1"/>
                </a:solidFill>
                <a:latin typeface="Calibri"/>
                <a:ea typeface="Calibri"/>
                <a:cs typeface="Calibri"/>
                <a:sym typeface="Calibri"/>
              </a:rPr>
              <a:t>    If Oxygen supplied to the neutral flame is reduced, flame immediately changes into a long white inner area (Feather) surrounded by a transparent blue envelope is called </a:t>
            </a:r>
            <a:r>
              <a:rPr b="1" i="0" lang="en-US" sz="2000" u="none" cap="none" strike="noStrike">
                <a:solidFill>
                  <a:schemeClr val="dk1"/>
                </a:solidFill>
                <a:latin typeface="Calibri"/>
                <a:ea typeface="Calibri"/>
                <a:cs typeface="Calibri"/>
                <a:sym typeface="Calibri"/>
              </a:rPr>
              <a:t>Carburizing flame </a:t>
            </a:r>
            <a:r>
              <a:rPr b="0" i="0" lang="en-US" sz="2000" u="none" cap="none" strike="noStrike">
                <a:solidFill>
                  <a:schemeClr val="dk1"/>
                </a:solidFill>
                <a:latin typeface="Calibri"/>
                <a:ea typeface="Calibri"/>
                <a:cs typeface="Calibri"/>
                <a:sym typeface="Calibri"/>
              </a:rPr>
              <a:t>(3000</a:t>
            </a:r>
            <a:r>
              <a:rPr b="0" baseline="30000" i="0" lang="en-US" sz="2000" u="none" cap="none" strike="noStrike">
                <a:solidFill>
                  <a:schemeClr val="dk1"/>
                </a:solidFill>
                <a:latin typeface="Calibri"/>
                <a:ea typeface="Calibri"/>
                <a:cs typeface="Calibri"/>
                <a:sym typeface="Calibri"/>
              </a:rPr>
              <a:t>0</a:t>
            </a:r>
            <a:r>
              <a:rPr b="0" i="0" lang="en-US" sz="2000" u="none" cap="none" strike="noStrike">
                <a:solidFill>
                  <a:schemeClr val="dk1"/>
                </a:solidFill>
                <a:latin typeface="Calibri"/>
                <a:ea typeface="Calibri"/>
                <a:cs typeface="Calibri"/>
                <a:sym typeface="Calibri"/>
              </a:rPr>
              <a:t>c</a:t>
            </a:r>
            <a:r>
              <a:rPr b="0" i="0" lang="en-US" sz="2000" u="none" cap="none" strike="noStrike">
                <a:solidFill>
                  <a:schemeClr val="dk1"/>
                </a:solidFill>
                <a:latin typeface="Constantia"/>
                <a:ea typeface="Constantia"/>
                <a:cs typeface="Constantia"/>
                <a:sym typeface="Constantia"/>
              </a:rPr>
              <a:t>). Used for steel alloys like for welding high carbon steel.</a:t>
            </a:r>
            <a:endParaRPr b="0" i="0" sz="2000" u="none" cap="none" strike="noStrike">
              <a:solidFill>
                <a:schemeClr val="dk1"/>
              </a:solidFill>
              <a:latin typeface="Constantia"/>
              <a:ea typeface="Constantia"/>
              <a:cs typeface="Constantia"/>
              <a:sym typeface="Constantia"/>
            </a:endParaRPr>
          </a:p>
          <a:p>
            <a:pPr indent="-274320" lvl="0" marL="274320" marR="0" rtl="0" algn="l">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153670" lvl="0" marL="274320" marR="0" rtl="0" algn="l">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153670" lvl="0" marL="274320" marR="0" rtl="0" algn="l">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a:p>
            <a:pPr indent="-274320" lvl="0" marL="274320" marR="0" rtl="0" algn="l">
              <a:spcBef>
                <a:spcPts val="400"/>
              </a:spcBef>
              <a:spcAft>
                <a:spcPts val="0"/>
              </a:spcAft>
              <a:buClr>
                <a:schemeClr val="accent3"/>
              </a:buClr>
              <a:buSzPts val="1900"/>
              <a:buFont typeface="Noto Sans Symbols"/>
              <a:buNone/>
            </a:pPr>
            <a:r>
              <a:t/>
            </a:r>
            <a:endParaRPr b="1" i="0" sz="2000" u="none" cap="none" strike="noStrike">
              <a:solidFill>
                <a:schemeClr val="dk1"/>
              </a:solidFill>
              <a:latin typeface="Constantia"/>
              <a:ea typeface="Constantia"/>
              <a:cs typeface="Constantia"/>
              <a:sym typeface="Constantia"/>
            </a:endParaRPr>
          </a:p>
          <a:p>
            <a:pPr indent="-274320" lvl="0" marL="274320" marR="0" rtl="0" algn="l">
              <a:spcBef>
                <a:spcPts val="400"/>
              </a:spcBef>
              <a:spcAft>
                <a:spcPts val="0"/>
              </a:spcAft>
              <a:buClr>
                <a:schemeClr val="accent3"/>
              </a:buClr>
              <a:buSzPts val="1900"/>
              <a:buFont typeface="Noto Sans Symbols"/>
              <a:buNone/>
            </a:pPr>
            <a:r>
              <a:t/>
            </a:r>
            <a:endParaRPr b="0" i="0" sz="2000" u="none" cap="none" strike="noStrike">
              <a:solidFill>
                <a:schemeClr val="dk1"/>
              </a:solidFill>
              <a:latin typeface="Constantia"/>
              <a:ea typeface="Constantia"/>
              <a:cs typeface="Constantia"/>
              <a:sym typeface="Constantia"/>
            </a:endParaRPr>
          </a:p>
        </p:txBody>
      </p:sp>
      <p:pic>
        <p:nvPicPr>
          <p:cNvPr descr="Carburising Flame.jpg" id="217" name="Google Shape;217;p29"/>
          <p:cNvPicPr preferRelativeResize="0"/>
          <p:nvPr/>
        </p:nvPicPr>
        <p:blipFill rotWithShape="1">
          <a:blip r:embed="rId4">
            <a:alphaModFix/>
          </a:blip>
          <a:srcRect b="0" l="0" r="0" t="0"/>
          <a:stretch/>
        </p:blipFill>
        <p:spPr>
          <a:xfrm>
            <a:off x="5562600" y="3124200"/>
            <a:ext cx="3392424" cy="1600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0"/>
          <p:cNvSpPr txBox="1"/>
          <p:nvPr>
            <p:ph type="title"/>
          </p:nvPr>
        </p:nvSpPr>
        <p:spPr>
          <a:xfrm>
            <a:off x="457200" y="457200"/>
            <a:ext cx="8229600" cy="1143000"/>
          </a:xfrm>
          <a:prstGeom prst="rect">
            <a:avLst/>
          </a:prstGeom>
          <a:noFill/>
          <a:ln>
            <a:noFill/>
          </a:ln>
        </p:spPr>
        <p:txBody>
          <a:bodyPr anchorCtr="0" anchor="b" bIns="0" lIns="0" spcFirstLastPara="1" rIns="0" wrap="square" tIns="45700">
            <a:noAutofit/>
          </a:bodyPr>
          <a:lstStyle/>
          <a:p>
            <a:pPr indent="0" lvl="0" marL="0" marR="0" rtl="0" algn="ctr">
              <a:spcBef>
                <a:spcPts val="0"/>
              </a:spcBef>
              <a:spcAft>
                <a:spcPts val="0"/>
              </a:spcAft>
              <a:buClr>
                <a:schemeClr val="dk2"/>
              </a:buClr>
              <a:buSzPts val="3200"/>
              <a:buFont typeface="Calibri"/>
              <a:buNone/>
            </a:pPr>
            <a:r>
              <a:rPr b="1" i="1" lang="en-US" sz="3200" u="none" cap="none" strike="noStrike">
                <a:solidFill>
                  <a:schemeClr val="dk2"/>
                </a:solidFill>
                <a:latin typeface="Calibri"/>
                <a:ea typeface="Calibri"/>
                <a:cs typeface="Calibri"/>
                <a:sym typeface="Calibri"/>
              </a:rPr>
              <a:t>CHEMISTRY IN GAS WELDING </a:t>
            </a:r>
            <a:endParaRPr/>
          </a:p>
        </p:txBody>
      </p:sp>
      <p:sp>
        <p:nvSpPr>
          <p:cNvPr id="223" name="Google Shape;223;p30"/>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3"/>
              </a:buClr>
              <a:buSzPts val="2280"/>
              <a:buFont typeface="Noto Sans Symbols"/>
              <a:buNone/>
            </a:pPr>
            <a:r>
              <a:rPr b="0" i="0" lang="en-US" sz="2400" u="sng" cap="none" strike="noStrike">
                <a:solidFill>
                  <a:schemeClr val="dk1"/>
                </a:solidFill>
                <a:latin typeface="Constantia"/>
                <a:ea typeface="Constantia"/>
                <a:cs typeface="Constantia"/>
                <a:sym typeface="Constantia"/>
              </a:rPr>
              <a:t>Stage 1</a:t>
            </a:r>
            <a:r>
              <a:rPr b="0" i="0" lang="en-US" sz="2400" u="none" cap="none" strike="noStrike">
                <a:solidFill>
                  <a:schemeClr val="dk1"/>
                </a:solidFill>
                <a:latin typeface="Constantia"/>
                <a:ea typeface="Constantia"/>
                <a:cs typeface="Constantia"/>
                <a:sym typeface="Constantia"/>
              </a:rPr>
              <a:t> </a:t>
            </a:r>
            <a:endParaRPr/>
          </a:p>
          <a:p>
            <a:pPr indent="-274320" lvl="0" marL="274320" marR="0" rtl="0" algn="l">
              <a:spcBef>
                <a:spcPts val="700"/>
              </a:spcBef>
              <a:spcAft>
                <a:spcPts val="0"/>
              </a:spcAft>
              <a:buClr>
                <a:schemeClr val="accent3"/>
              </a:buClr>
              <a:buSzPts val="2280"/>
              <a:buFont typeface="Noto Sans Symbols"/>
              <a:buNone/>
            </a:pPr>
            <a:r>
              <a:rPr b="0" i="0" lang="en-US" sz="2400" u="none" cap="none" strike="noStrike">
                <a:solidFill>
                  <a:schemeClr val="dk1"/>
                </a:solidFill>
                <a:latin typeface="Constantia"/>
                <a:ea typeface="Constantia"/>
                <a:cs typeface="Constantia"/>
                <a:sym typeface="Constantia"/>
              </a:rPr>
              <a:t>                       </a:t>
            </a:r>
            <a:r>
              <a:rPr b="0" i="0" lang="en-US" sz="3500" u="none" cap="none" strike="noStrike">
                <a:solidFill>
                  <a:schemeClr val="dk1"/>
                </a:solidFill>
                <a:latin typeface="Constantia"/>
                <a:ea typeface="Constantia"/>
                <a:cs typeface="Constantia"/>
                <a:sym typeface="Constantia"/>
              </a:rPr>
              <a:t>2</a:t>
            </a:r>
            <a:r>
              <a:rPr b="0" i="0" lang="en-US" sz="2400" u="none" cap="none" strike="noStrike">
                <a:solidFill>
                  <a:schemeClr val="dk1"/>
                </a:solidFill>
                <a:latin typeface="Constantia"/>
                <a:ea typeface="Constantia"/>
                <a:cs typeface="Constantia"/>
                <a:sym typeface="Constantia"/>
              </a:rPr>
              <a:t>C2H2 + 2O2 = 4CO + 2H2 </a:t>
            </a:r>
            <a:endParaRPr/>
          </a:p>
          <a:p>
            <a:pPr indent="-274320" lvl="0" marL="274320" marR="0" rtl="0" algn="l">
              <a:spcBef>
                <a:spcPts val="480"/>
              </a:spcBef>
              <a:spcAft>
                <a:spcPts val="0"/>
              </a:spcAft>
              <a:buClr>
                <a:schemeClr val="accent3"/>
              </a:buClr>
              <a:buSzPts val="2280"/>
              <a:buFont typeface="Noto Sans Symbols"/>
              <a:buNone/>
            </a:pPr>
            <a:r>
              <a:rPr b="0" i="0" lang="en-US" sz="2400" u="sng" cap="none" strike="noStrike">
                <a:solidFill>
                  <a:schemeClr val="dk1"/>
                </a:solidFill>
                <a:latin typeface="Constantia"/>
                <a:ea typeface="Constantia"/>
                <a:cs typeface="Constantia"/>
                <a:sym typeface="Constantia"/>
              </a:rPr>
              <a:t>Stage 2</a:t>
            </a:r>
            <a:r>
              <a:rPr b="0" i="0" lang="en-US" sz="2400" u="none" cap="none" strike="noStrike">
                <a:solidFill>
                  <a:schemeClr val="dk1"/>
                </a:solidFill>
                <a:latin typeface="Constantia"/>
                <a:ea typeface="Constantia"/>
                <a:cs typeface="Constantia"/>
                <a:sym typeface="Constantia"/>
              </a:rPr>
              <a:t> </a:t>
            </a:r>
            <a:endParaRPr/>
          </a:p>
          <a:p>
            <a:pPr indent="-274320" lvl="0" marL="274320" marR="0" rtl="0" algn="l">
              <a:spcBef>
                <a:spcPts val="480"/>
              </a:spcBef>
              <a:spcAft>
                <a:spcPts val="0"/>
              </a:spcAft>
              <a:buClr>
                <a:schemeClr val="accent3"/>
              </a:buClr>
              <a:buSzPts val="2280"/>
              <a:buFont typeface="Noto Sans Symbols"/>
              <a:buNone/>
            </a:pPr>
            <a:r>
              <a:rPr b="0" i="0" lang="en-US" sz="2400" u="none" cap="none" strike="noStrike">
                <a:solidFill>
                  <a:schemeClr val="dk1"/>
                </a:solidFill>
                <a:latin typeface="Constantia"/>
                <a:ea typeface="Constantia"/>
                <a:cs typeface="Constantia"/>
                <a:sym typeface="Constantia"/>
              </a:rPr>
              <a:t>                       4CO + 2H2 + 3O2 = 4CO2 + 2H2O </a:t>
            </a:r>
            <a:endParaRPr/>
          </a:p>
          <a:p>
            <a:pPr indent="-274320" lvl="0" marL="274320" marR="0" rtl="0" algn="l">
              <a:spcBef>
                <a:spcPts val="480"/>
              </a:spcBef>
              <a:spcAft>
                <a:spcPts val="0"/>
              </a:spcAft>
              <a:buClr>
                <a:schemeClr val="accent3"/>
              </a:buClr>
              <a:buSzPts val="2280"/>
              <a:buFont typeface="Noto Sans Symbols"/>
              <a:buNone/>
            </a:pPr>
            <a:r>
              <a:rPr b="0" i="0" lang="en-US" sz="2400" u="sng" cap="none" strike="noStrike">
                <a:solidFill>
                  <a:schemeClr val="dk1"/>
                </a:solidFill>
                <a:latin typeface="Constantia"/>
                <a:ea typeface="Constantia"/>
                <a:cs typeface="Constantia"/>
                <a:sym typeface="Constantia"/>
              </a:rPr>
              <a:t>Stage 3</a:t>
            </a:r>
            <a:endParaRPr/>
          </a:p>
          <a:p>
            <a:pPr indent="-274320" lvl="0" marL="274320" marR="0" rtl="0" algn="l">
              <a:spcBef>
                <a:spcPts val="480"/>
              </a:spcBef>
              <a:spcAft>
                <a:spcPts val="0"/>
              </a:spcAft>
              <a:buClr>
                <a:schemeClr val="accent3"/>
              </a:buClr>
              <a:buSzPts val="2280"/>
              <a:buFont typeface="Noto Sans Symbols"/>
              <a:buNone/>
            </a:pPr>
            <a:r>
              <a:t/>
            </a:r>
            <a:endParaRPr b="0" i="0" sz="2400" u="none" cap="none" strike="noStrike">
              <a:solidFill>
                <a:schemeClr val="dk1"/>
              </a:solidFill>
              <a:latin typeface="Constantia"/>
              <a:ea typeface="Constantia"/>
              <a:cs typeface="Constantia"/>
              <a:sym typeface="Constantia"/>
            </a:endParaRPr>
          </a:p>
          <a:p>
            <a:pPr indent="-274320" lvl="0" marL="274320" marR="0" rtl="0" algn="l">
              <a:spcBef>
                <a:spcPts val="480"/>
              </a:spcBef>
              <a:spcAft>
                <a:spcPts val="0"/>
              </a:spcAft>
              <a:buClr>
                <a:schemeClr val="accent3"/>
              </a:buClr>
              <a:buSzPts val="2280"/>
              <a:buFont typeface="Noto Sans Symbols"/>
              <a:buNone/>
            </a:pPr>
            <a:r>
              <a:rPr b="0" i="0" lang="en-US" sz="2400" u="none" cap="none" strike="noStrike">
                <a:solidFill>
                  <a:schemeClr val="dk1"/>
                </a:solidFill>
                <a:latin typeface="Constantia"/>
                <a:ea typeface="Constantia"/>
                <a:cs typeface="Constantia"/>
                <a:sym typeface="Constantia"/>
              </a:rPr>
              <a:t>      2C2H2 + 5 O2 = 4CO2 + 2H20 (vapour) + 1284.57 k J / mol</a:t>
            </a:r>
            <a:endParaRPr b="0" i="0" sz="24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457200" y="457200"/>
            <a:ext cx="8229600" cy="1143000"/>
          </a:xfrm>
          <a:prstGeom prst="rect">
            <a:avLst/>
          </a:prstGeom>
          <a:noFill/>
          <a:ln>
            <a:noFill/>
          </a:ln>
        </p:spPr>
        <p:txBody>
          <a:bodyPr anchorCtr="0" anchor="b" bIns="0" lIns="0" spcFirstLastPara="1" rIns="0" wrap="square" tIns="45700">
            <a:noAutofit/>
          </a:bodyPr>
          <a:lstStyle/>
          <a:p>
            <a:pPr indent="0" lvl="0" marL="0" marR="0" rtl="0" algn="ctr">
              <a:spcBef>
                <a:spcPts val="0"/>
              </a:spcBef>
              <a:spcAft>
                <a:spcPts val="0"/>
              </a:spcAft>
              <a:buClr>
                <a:schemeClr val="dk2"/>
              </a:buClr>
              <a:buSzPts val="3200"/>
              <a:buFont typeface="Calibri"/>
              <a:buNone/>
            </a:pPr>
            <a:r>
              <a:rPr b="1" i="1" lang="en-US" sz="3200" u="none" cap="none" strike="noStrike">
                <a:solidFill>
                  <a:schemeClr val="dk2"/>
                </a:solidFill>
                <a:latin typeface="Calibri"/>
                <a:ea typeface="Calibri"/>
                <a:cs typeface="Calibri"/>
                <a:sym typeface="Calibri"/>
              </a:rPr>
              <a:t>GAS WELDING TECHNIQUES</a:t>
            </a:r>
            <a:endParaRPr b="1" i="1" sz="3200" u="none" cap="none" strike="noStrike">
              <a:solidFill>
                <a:schemeClr val="dk2"/>
              </a:solidFill>
              <a:latin typeface="Calibri"/>
              <a:ea typeface="Calibri"/>
              <a:cs typeface="Calibri"/>
              <a:sym typeface="Calibri"/>
            </a:endParaRPr>
          </a:p>
        </p:txBody>
      </p:sp>
      <p:pic>
        <p:nvPicPr>
          <p:cNvPr descr="download.png" id="229" name="Google Shape;229;p31"/>
          <p:cNvPicPr preferRelativeResize="0"/>
          <p:nvPr/>
        </p:nvPicPr>
        <p:blipFill rotWithShape="1">
          <a:blip r:embed="rId3">
            <a:alphaModFix/>
          </a:blip>
          <a:srcRect b="0" l="0" r="0" t="0"/>
          <a:stretch/>
        </p:blipFill>
        <p:spPr>
          <a:xfrm>
            <a:off x="381000" y="2438400"/>
            <a:ext cx="3657600" cy="2057400"/>
          </a:xfrm>
          <a:prstGeom prst="rect">
            <a:avLst/>
          </a:prstGeom>
          <a:noFill/>
          <a:ln>
            <a:noFill/>
          </a:ln>
        </p:spPr>
      </p:pic>
      <p:pic>
        <p:nvPicPr>
          <p:cNvPr descr="Rightward Welding.png" id="230" name="Google Shape;230;p31"/>
          <p:cNvPicPr preferRelativeResize="0"/>
          <p:nvPr/>
        </p:nvPicPr>
        <p:blipFill rotWithShape="1">
          <a:blip r:embed="rId4">
            <a:alphaModFix/>
          </a:blip>
          <a:srcRect b="0" l="0" r="0" t="0"/>
          <a:stretch/>
        </p:blipFill>
        <p:spPr>
          <a:xfrm>
            <a:off x="4267200" y="2209800"/>
            <a:ext cx="4182059" cy="2333951"/>
          </a:xfrm>
          <a:prstGeom prst="rect">
            <a:avLst/>
          </a:prstGeom>
          <a:noFill/>
          <a:ln>
            <a:noFill/>
          </a:ln>
        </p:spPr>
      </p:pic>
      <p:sp>
        <p:nvSpPr>
          <p:cNvPr id="231" name="Google Shape;231;p31"/>
          <p:cNvSpPr txBox="1"/>
          <p:nvPr/>
        </p:nvSpPr>
        <p:spPr>
          <a:xfrm>
            <a:off x="457200" y="4724400"/>
            <a:ext cx="3352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Leftward Welding Techniques</a:t>
            </a:r>
            <a:endParaRPr sz="1800">
              <a:solidFill>
                <a:schemeClr val="dk1"/>
              </a:solidFill>
              <a:latin typeface="Arial"/>
              <a:ea typeface="Arial"/>
              <a:cs typeface="Arial"/>
              <a:sym typeface="Arial"/>
            </a:endParaRPr>
          </a:p>
        </p:txBody>
      </p:sp>
      <p:sp>
        <p:nvSpPr>
          <p:cNvPr id="232" name="Google Shape;232;p31"/>
          <p:cNvSpPr txBox="1"/>
          <p:nvPr/>
        </p:nvSpPr>
        <p:spPr>
          <a:xfrm>
            <a:off x="4800600" y="4800600"/>
            <a:ext cx="33528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Rightward Welding Techniques</a:t>
            </a:r>
            <a:endParaRPr sz="18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457200" y="4572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200"/>
              <a:buFont typeface="Calibri"/>
              <a:buNone/>
            </a:pPr>
            <a:r>
              <a:rPr b="1" i="0" lang="en-US" sz="3200" u="none" cap="none" strike="noStrike">
                <a:solidFill>
                  <a:schemeClr val="dk2"/>
                </a:solidFill>
                <a:latin typeface="Calibri"/>
                <a:ea typeface="Calibri"/>
                <a:cs typeface="Calibri"/>
                <a:sym typeface="Calibri"/>
              </a:rPr>
              <a:t>GAS WELDING EQUIPMENT...</a:t>
            </a:r>
            <a:endParaRPr/>
          </a:p>
        </p:txBody>
      </p:sp>
      <p:sp>
        <p:nvSpPr>
          <p:cNvPr id="238" name="Google Shape;238;p32"/>
          <p:cNvSpPr txBox="1"/>
          <p:nvPr>
            <p:ph idx="1" type="body"/>
          </p:nvPr>
        </p:nvSpPr>
        <p:spPr>
          <a:xfrm>
            <a:off x="457200" y="1600200"/>
            <a:ext cx="8229600" cy="4800600"/>
          </a:xfrm>
          <a:prstGeom prst="rect">
            <a:avLst/>
          </a:prstGeom>
          <a:noFill/>
          <a:ln>
            <a:noFill/>
          </a:ln>
        </p:spPr>
        <p:txBody>
          <a:bodyPr anchorCtr="0" anchor="t" bIns="45700" lIns="91425" spcFirstLastPara="1" rIns="91425" wrap="square" tIns="45700">
            <a:noAutofit/>
          </a:bodyPr>
          <a:lstStyle/>
          <a:p>
            <a:pPr indent="-457200" lvl="0" marL="457200" marR="0" rtl="0" algn="l">
              <a:lnSpc>
                <a:spcPct val="80000"/>
              </a:lnSpc>
              <a:spcBef>
                <a:spcPts val="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1. Oxygen </a:t>
            </a:r>
            <a:r>
              <a:rPr b="0" i="0" lang="en-US" sz="2400" u="none" cap="none" strike="noStrike">
                <a:solidFill>
                  <a:schemeClr val="dk1"/>
                </a:solidFill>
                <a:latin typeface="Constantia"/>
                <a:ea typeface="Constantia"/>
                <a:cs typeface="Constantia"/>
                <a:sym typeface="Constantia"/>
              </a:rPr>
              <a:t>Gas Cylinders-    </a:t>
            </a:r>
            <a:r>
              <a:rPr b="0" i="0" lang="en-US" sz="2000" u="none" cap="none" strike="noStrike">
                <a:solidFill>
                  <a:schemeClr val="dk1"/>
                </a:solidFill>
                <a:latin typeface="Constantia"/>
                <a:ea typeface="Constantia"/>
                <a:cs typeface="Constantia"/>
                <a:sym typeface="Constantia"/>
              </a:rPr>
              <a:t>coloured Black or </a:t>
            </a:r>
            <a:r>
              <a:rPr b="0" i="0" lang="en-US" sz="2000" u="none" cap="none" strike="noStrike">
                <a:solidFill>
                  <a:srgbClr val="0B5394"/>
                </a:solidFill>
                <a:latin typeface="Constantia"/>
                <a:ea typeface="Constantia"/>
                <a:cs typeface="Constantia"/>
                <a:sym typeface="Constantia"/>
              </a:rPr>
              <a:t>Blue</a:t>
            </a:r>
            <a:endParaRPr b="0" i="0" sz="2400" u="none" cap="none" strike="noStrike">
              <a:solidFill>
                <a:srgbClr val="0B5394"/>
              </a:solidFill>
              <a:latin typeface="Constantia"/>
              <a:ea typeface="Constantia"/>
              <a:cs typeface="Constantia"/>
              <a:sym typeface="Constantia"/>
            </a:endParaRPr>
          </a:p>
          <a:p>
            <a:pPr indent="-457200" lvl="0" marL="457200" marR="0" rtl="0" algn="l">
              <a:lnSpc>
                <a:spcPct val="80000"/>
              </a:lnSpc>
              <a:spcBef>
                <a:spcPts val="48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2. Acetylene </a:t>
            </a:r>
            <a:r>
              <a:rPr b="0" i="0" lang="en-US" sz="2400" u="none" cap="none" strike="noStrike">
                <a:solidFill>
                  <a:schemeClr val="dk1"/>
                </a:solidFill>
                <a:latin typeface="Constantia"/>
                <a:ea typeface="Constantia"/>
                <a:cs typeface="Constantia"/>
                <a:sym typeface="Constantia"/>
              </a:rPr>
              <a:t>Gas Cylinders- coloured </a:t>
            </a:r>
            <a:r>
              <a:rPr b="0" i="0" lang="en-US" sz="2400" u="none" cap="none" strike="noStrike">
                <a:solidFill>
                  <a:srgbClr val="FF0000"/>
                </a:solidFill>
                <a:latin typeface="Constantia"/>
                <a:ea typeface="Constantia"/>
                <a:cs typeface="Constantia"/>
                <a:sym typeface="Constantia"/>
              </a:rPr>
              <a:t>Red</a:t>
            </a:r>
            <a:endParaRPr b="0" i="0" sz="2400" u="none" cap="none" strike="noStrike">
              <a:solidFill>
                <a:srgbClr val="FF0000"/>
              </a:solidFill>
              <a:latin typeface="Constantia"/>
              <a:ea typeface="Constantia"/>
              <a:cs typeface="Constantia"/>
              <a:sym typeface="Constantia"/>
            </a:endParaRPr>
          </a:p>
          <a:p>
            <a:pPr indent="-274320" lvl="0" marL="274320" marR="0" rtl="0" algn="l">
              <a:lnSpc>
                <a:spcPct val="80000"/>
              </a:lnSpc>
              <a:spcBef>
                <a:spcPts val="40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	Pressure</a:t>
            </a:r>
            <a:endParaRPr/>
          </a:p>
          <a:p>
            <a:pPr indent="-274320" lvl="0" marL="274320" marR="0" rtl="0" algn="l">
              <a:lnSpc>
                <a:spcPct val="80000"/>
              </a:lnSpc>
              <a:spcBef>
                <a:spcPts val="40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		Oxygen – 125 kg/cm2</a:t>
            </a:r>
            <a:endParaRPr/>
          </a:p>
          <a:p>
            <a:pPr indent="-274320" lvl="0" marL="274320" marR="0" rtl="0" algn="l">
              <a:lnSpc>
                <a:spcPct val="80000"/>
              </a:lnSpc>
              <a:spcBef>
                <a:spcPts val="40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		Acetylene – 16 kg/cm2        </a:t>
            </a:r>
            <a:endParaRPr/>
          </a:p>
          <a:p>
            <a:pPr indent="-274320" lvl="0" marL="274320" marR="0" rtl="0" algn="l">
              <a:lnSpc>
                <a:spcPct val="80000"/>
              </a:lnSpc>
              <a:spcBef>
                <a:spcPts val="48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3. </a:t>
            </a:r>
            <a:r>
              <a:rPr b="0" i="0" lang="en-US" sz="2400" u="none" cap="none" strike="noStrike">
                <a:solidFill>
                  <a:schemeClr val="dk1"/>
                </a:solidFill>
                <a:latin typeface="Constantia"/>
                <a:ea typeface="Constantia"/>
                <a:cs typeface="Constantia"/>
                <a:sym typeface="Constantia"/>
              </a:rPr>
              <a:t>Regulators</a:t>
            </a:r>
            <a:endParaRPr/>
          </a:p>
          <a:p>
            <a:pPr indent="-274320" lvl="0" marL="274320" marR="0" rtl="0" algn="l">
              <a:lnSpc>
                <a:spcPct val="80000"/>
              </a:lnSpc>
              <a:spcBef>
                <a:spcPts val="48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4. </a:t>
            </a:r>
            <a:r>
              <a:rPr b="0" i="0" lang="en-US" sz="2400" u="none" cap="none" strike="noStrike">
                <a:solidFill>
                  <a:schemeClr val="dk1"/>
                </a:solidFill>
                <a:latin typeface="Constantia"/>
                <a:ea typeface="Constantia"/>
                <a:cs typeface="Constantia"/>
                <a:sym typeface="Constantia"/>
              </a:rPr>
              <a:t>Pressure Gauges</a:t>
            </a:r>
            <a:endParaRPr/>
          </a:p>
          <a:p>
            <a:pPr indent="-274320" lvl="0" marL="274320" marR="0" rtl="0" algn="l">
              <a:lnSpc>
                <a:spcPct val="80000"/>
              </a:lnSpc>
              <a:spcBef>
                <a:spcPts val="480"/>
              </a:spcBef>
              <a:spcAft>
                <a:spcPts val="0"/>
              </a:spcAft>
              <a:buClr>
                <a:schemeClr val="accent3"/>
              </a:buClr>
              <a:buSzPts val="2280"/>
              <a:buFont typeface="Noto Sans Symbols"/>
              <a:buNone/>
            </a:pPr>
            <a:r>
              <a:rPr b="0" i="0" lang="en-US" sz="2400" u="none" cap="none" strike="noStrike">
                <a:solidFill>
                  <a:schemeClr val="dk1"/>
                </a:solidFill>
                <a:latin typeface="Constantia"/>
                <a:ea typeface="Constantia"/>
                <a:cs typeface="Constantia"/>
                <a:sym typeface="Constantia"/>
              </a:rPr>
              <a:t>5. Hoses</a:t>
            </a:r>
            <a:endParaRPr/>
          </a:p>
          <a:p>
            <a:pPr indent="-274320" lvl="0" marL="274320" marR="0" rtl="0" algn="l">
              <a:lnSpc>
                <a:spcPct val="80000"/>
              </a:lnSpc>
              <a:spcBef>
                <a:spcPts val="480"/>
              </a:spcBef>
              <a:spcAft>
                <a:spcPts val="0"/>
              </a:spcAft>
              <a:buClr>
                <a:schemeClr val="accent3"/>
              </a:buClr>
              <a:buSzPts val="2280"/>
              <a:buFont typeface="Noto Sans Symbols"/>
              <a:buNone/>
            </a:pPr>
            <a:r>
              <a:rPr b="0" i="0" lang="en-US" sz="2400" u="none" cap="none" strike="noStrike">
                <a:solidFill>
                  <a:schemeClr val="dk1"/>
                </a:solidFill>
                <a:latin typeface="Constantia"/>
                <a:ea typeface="Constantia"/>
                <a:cs typeface="Constantia"/>
                <a:sym typeface="Constantia"/>
              </a:rPr>
              <a:t>6. Welding torch </a:t>
            </a:r>
            <a:endParaRPr/>
          </a:p>
          <a:p>
            <a:pPr indent="-274320" lvl="0" marL="274320" marR="0" rtl="0" algn="l">
              <a:lnSpc>
                <a:spcPct val="80000"/>
              </a:lnSpc>
              <a:spcBef>
                <a:spcPts val="480"/>
              </a:spcBef>
              <a:spcAft>
                <a:spcPts val="0"/>
              </a:spcAft>
              <a:buClr>
                <a:schemeClr val="accent3"/>
              </a:buClr>
              <a:buSzPts val="2280"/>
              <a:buFont typeface="Noto Sans Symbols"/>
              <a:buNone/>
            </a:pPr>
            <a:r>
              <a:rPr b="0" i="0" lang="en-US" sz="2400" u="none" cap="none" strike="noStrike">
                <a:solidFill>
                  <a:schemeClr val="dk1"/>
                </a:solidFill>
                <a:latin typeface="Constantia"/>
                <a:ea typeface="Constantia"/>
                <a:cs typeface="Constantia"/>
                <a:sym typeface="Constantia"/>
              </a:rPr>
              <a:t>7. Check valve</a:t>
            </a:r>
            <a:endParaRPr/>
          </a:p>
          <a:p>
            <a:pPr indent="-274320" lvl="0" marL="274320" marR="0" rtl="0" algn="l">
              <a:lnSpc>
                <a:spcPct val="80000"/>
              </a:lnSpc>
              <a:spcBef>
                <a:spcPts val="480"/>
              </a:spcBef>
              <a:spcAft>
                <a:spcPts val="0"/>
              </a:spcAft>
              <a:buClr>
                <a:schemeClr val="accent3"/>
              </a:buClr>
              <a:buSzPts val="2280"/>
              <a:buFont typeface="Noto Sans Symbols"/>
              <a:buNone/>
            </a:pPr>
            <a:r>
              <a:rPr b="0" i="0" lang="en-US" sz="2400" u="none" cap="none" strike="noStrike">
                <a:solidFill>
                  <a:schemeClr val="dk1"/>
                </a:solidFill>
                <a:latin typeface="Constantia"/>
                <a:ea typeface="Constantia"/>
                <a:cs typeface="Constantia"/>
                <a:sym typeface="Constantia"/>
              </a:rPr>
              <a:t>8. Non return valve</a:t>
            </a:r>
            <a:endParaRPr/>
          </a:p>
          <a:p>
            <a:pPr indent="-274320" lvl="0" marL="274320" marR="0" rtl="0" algn="l">
              <a:lnSpc>
                <a:spcPct val="80000"/>
              </a:lnSpc>
              <a:spcBef>
                <a:spcPts val="480"/>
              </a:spcBef>
              <a:spcAft>
                <a:spcPts val="0"/>
              </a:spcAft>
              <a:buClr>
                <a:schemeClr val="accent3"/>
              </a:buClr>
              <a:buSzPts val="2280"/>
              <a:buFont typeface="Noto Sans Symbols"/>
              <a:buNone/>
            </a:pPr>
            <a:r>
              <a:rPr b="0" i="0" lang="en-US" sz="2400" u="none" cap="none" strike="noStrike">
                <a:solidFill>
                  <a:schemeClr val="dk1"/>
                </a:solidFill>
                <a:latin typeface="Constantia"/>
                <a:ea typeface="Constantia"/>
                <a:cs typeface="Constantia"/>
                <a:sym typeface="Constantia"/>
              </a:rPr>
              <a:t>9. Gas lighter</a:t>
            </a:r>
            <a:endParaRPr/>
          </a:p>
          <a:p>
            <a:pPr indent="-274320" lvl="0" marL="274320" marR="0" rtl="0" algn="l">
              <a:lnSpc>
                <a:spcPct val="80000"/>
              </a:lnSpc>
              <a:spcBef>
                <a:spcPts val="480"/>
              </a:spcBef>
              <a:spcAft>
                <a:spcPts val="0"/>
              </a:spcAft>
              <a:buClr>
                <a:schemeClr val="accent3"/>
              </a:buClr>
              <a:buSzPts val="2280"/>
              <a:buFont typeface="Noto Sans Symbols"/>
              <a:buNone/>
            </a:pPr>
            <a:r>
              <a:rPr b="0" i="0" lang="en-US" sz="2400" u="none" cap="none" strike="noStrike">
                <a:solidFill>
                  <a:schemeClr val="dk1"/>
                </a:solidFill>
                <a:latin typeface="Constantia"/>
                <a:ea typeface="Constantia"/>
                <a:cs typeface="Constantia"/>
                <a:sym typeface="Constantia"/>
              </a:rPr>
              <a:t>10. Protective clothing</a:t>
            </a:r>
            <a:endParaRPr b="0" i="0" sz="24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5"/>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600"/>
              <a:buFont typeface="Calibri"/>
              <a:buNone/>
            </a:pPr>
            <a:r>
              <a:rPr b="1" i="0" lang="en-US" sz="3600" u="none" cap="none" strike="noStrike">
                <a:solidFill>
                  <a:schemeClr val="dk2"/>
                </a:solidFill>
                <a:latin typeface="Calibri"/>
                <a:ea typeface="Calibri"/>
                <a:cs typeface="Calibri"/>
                <a:sym typeface="Calibri"/>
              </a:rPr>
              <a:t>WELDING</a:t>
            </a:r>
            <a:endParaRPr/>
          </a:p>
        </p:txBody>
      </p:sp>
      <p:sp>
        <p:nvSpPr>
          <p:cNvPr id="111" name="Google Shape;111;p15"/>
          <p:cNvSpPr txBox="1"/>
          <p:nvPr>
            <p:ph idx="1" type="body"/>
          </p:nvPr>
        </p:nvSpPr>
        <p:spPr>
          <a:xfrm>
            <a:off x="838200" y="1828800"/>
            <a:ext cx="7848600" cy="4648200"/>
          </a:xfrm>
          <a:prstGeom prst="rect">
            <a:avLst/>
          </a:prstGeom>
          <a:noFill/>
          <a:ln>
            <a:noFill/>
          </a:ln>
        </p:spPr>
        <p:txBody>
          <a:bodyPr anchorCtr="0" anchor="t" bIns="45700" lIns="91425" spcFirstLastPara="1" rIns="91425" wrap="square" tIns="45700">
            <a:noAutofit/>
          </a:bodyPr>
          <a:lstStyle/>
          <a:p>
            <a:pPr indent="-246888" lvl="1" marL="640080" marR="0" rtl="0" algn="l">
              <a:spcBef>
                <a:spcPts val="0"/>
              </a:spcBef>
              <a:spcAft>
                <a:spcPts val="0"/>
              </a:spcAft>
              <a:buClr>
                <a:schemeClr val="accent1"/>
              </a:buClr>
              <a:buSzPts val="2040"/>
              <a:buFont typeface="Noto Sans Symbols"/>
              <a:buChar char="●"/>
            </a:pPr>
            <a:r>
              <a:rPr b="0" i="0" lang="en-US" sz="2400" u="none" cap="none" strike="noStrike">
                <a:solidFill>
                  <a:schemeClr val="dk1"/>
                </a:solidFill>
                <a:latin typeface="Constantia"/>
                <a:ea typeface="Constantia"/>
                <a:cs typeface="Constantia"/>
                <a:sym typeface="Constantia"/>
              </a:rPr>
              <a:t>Welding is a materials joining process which produces joint of materials by heating them to suitable temperatures with or without the application of pressure and with or without the use of filler material.  </a:t>
            </a:r>
            <a:endParaRPr b="0" i="0" sz="2400" u="none" cap="none" strike="noStrike">
              <a:solidFill>
                <a:schemeClr val="dk1"/>
              </a:solidFill>
              <a:latin typeface="Constantia"/>
              <a:ea typeface="Constantia"/>
              <a:cs typeface="Constantia"/>
              <a:sym typeface="Constantia"/>
            </a:endParaRPr>
          </a:p>
          <a:p>
            <a:pPr indent="-246888" lvl="1" marL="640080" marR="0" rtl="0" algn="l">
              <a:spcBef>
                <a:spcPts val="480"/>
              </a:spcBef>
              <a:spcAft>
                <a:spcPts val="0"/>
              </a:spcAft>
              <a:buClr>
                <a:schemeClr val="accent1"/>
              </a:buClr>
              <a:buSzPts val="2040"/>
              <a:buFont typeface="Noto Sans Symbols"/>
              <a:buNone/>
            </a:pPr>
            <a:r>
              <a:t/>
            </a:r>
            <a:endParaRPr b="0" i="0" sz="2400" u="none" cap="none" strike="noStrike">
              <a:solidFill>
                <a:schemeClr val="dk1"/>
              </a:solidFill>
              <a:latin typeface="Constantia"/>
              <a:ea typeface="Constantia"/>
              <a:cs typeface="Constantia"/>
              <a:sym typeface="Constantia"/>
            </a:endParaRPr>
          </a:p>
          <a:p>
            <a:pPr indent="-246888" lvl="1" marL="640080" marR="0" rtl="0" algn="l">
              <a:spcBef>
                <a:spcPts val="400"/>
              </a:spcBef>
              <a:spcAft>
                <a:spcPts val="0"/>
              </a:spcAft>
              <a:buClr>
                <a:schemeClr val="accent1"/>
              </a:buClr>
              <a:buSzPts val="1700"/>
              <a:buFont typeface="Noto Sans Symbols"/>
              <a:buChar char="●"/>
            </a:pPr>
            <a:r>
              <a:rPr b="0" i="0" lang="en-US" sz="2000" u="none" cap="none" strike="noStrike">
                <a:solidFill>
                  <a:schemeClr val="dk1"/>
                </a:solidFill>
                <a:latin typeface="Constantia"/>
                <a:ea typeface="Constantia"/>
                <a:cs typeface="Constantia"/>
                <a:sym typeface="Constantia"/>
              </a:rPr>
              <a:t>Welding is used for making permanent joints. </a:t>
            </a:r>
            <a:endParaRPr/>
          </a:p>
          <a:p>
            <a:pPr indent="-246888" lvl="1" marL="640080" marR="0" rtl="0" algn="l">
              <a:spcBef>
                <a:spcPts val="400"/>
              </a:spcBef>
              <a:spcAft>
                <a:spcPts val="0"/>
              </a:spcAft>
              <a:buClr>
                <a:schemeClr val="accent1"/>
              </a:buClr>
              <a:buSzPts val="1700"/>
              <a:buFont typeface="Noto Sans Symbols"/>
              <a:buChar char="●"/>
            </a:pPr>
            <a:r>
              <a:rPr b="0" i="0" lang="en-US" sz="2000" u="none" cap="none" strike="noStrike">
                <a:solidFill>
                  <a:schemeClr val="dk1"/>
                </a:solidFill>
                <a:latin typeface="Constantia"/>
                <a:ea typeface="Constantia"/>
                <a:cs typeface="Constantia"/>
                <a:sym typeface="Constantia"/>
              </a:rPr>
              <a:t>It is used in the manufacture of automobile bodies, aircraft frames, railway wagons, machine frames, structural works, tanks, furniture, boilers, general repair work and ship building.</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457200" y="457200"/>
            <a:ext cx="8229600" cy="715963"/>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200"/>
              <a:buFont typeface="Calibri"/>
              <a:buNone/>
            </a:pPr>
            <a:r>
              <a:rPr b="1" i="0" lang="en-US" sz="3200" u="none" cap="none" strike="noStrike">
                <a:solidFill>
                  <a:schemeClr val="dk2"/>
                </a:solidFill>
                <a:latin typeface="Calibri"/>
                <a:ea typeface="Calibri"/>
                <a:cs typeface="Calibri"/>
                <a:sym typeface="Calibri"/>
              </a:rPr>
              <a:t>Oxy-Acetylene welding</a:t>
            </a:r>
            <a:endParaRPr/>
          </a:p>
        </p:txBody>
      </p:sp>
      <p:pic>
        <p:nvPicPr>
          <p:cNvPr descr="untitled.JPG" id="244" name="Google Shape;244;p33"/>
          <p:cNvPicPr preferRelativeResize="0"/>
          <p:nvPr/>
        </p:nvPicPr>
        <p:blipFill rotWithShape="1">
          <a:blip r:embed="rId3">
            <a:alphaModFix/>
          </a:blip>
          <a:srcRect b="0" l="0" r="0" t="0"/>
          <a:stretch/>
        </p:blipFill>
        <p:spPr>
          <a:xfrm>
            <a:off x="609600" y="1295400"/>
            <a:ext cx="7686675" cy="5372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457200" y="457200"/>
            <a:ext cx="8229600" cy="715963"/>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200"/>
              <a:buFont typeface="Calibri"/>
              <a:buNone/>
            </a:pPr>
            <a:r>
              <a:rPr b="1" i="1" lang="en-US" sz="3200" u="none" cap="none" strike="noStrike">
                <a:solidFill>
                  <a:schemeClr val="dk2"/>
                </a:solidFill>
                <a:latin typeface="Calibri"/>
                <a:ea typeface="Calibri"/>
                <a:cs typeface="Calibri"/>
                <a:sym typeface="Calibri"/>
              </a:rPr>
              <a:t>Oxy-Acetylene welding</a:t>
            </a:r>
            <a:endParaRPr/>
          </a:p>
        </p:txBody>
      </p:sp>
      <p:pic>
        <p:nvPicPr>
          <p:cNvPr descr="download.jpg" id="250" name="Google Shape;250;p34"/>
          <p:cNvPicPr preferRelativeResize="0"/>
          <p:nvPr/>
        </p:nvPicPr>
        <p:blipFill rotWithShape="1">
          <a:blip r:embed="rId3">
            <a:alphaModFix/>
          </a:blip>
          <a:srcRect b="0" l="0" r="0" t="0"/>
          <a:stretch/>
        </p:blipFill>
        <p:spPr>
          <a:xfrm>
            <a:off x="838200" y="1371600"/>
            <a:ext cx="6939306" cy="519778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457200" y="914400"/>
            <a:ext cx="8229600" cy="715963"/>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000"/>
              <a:buFont typeface="Calibri"/>
              <a:buNone/>
            </a:pPr>
            <a:r>
              <a:rPr b="1" i="1" lang="en-US" sz="4000" u="none" cap="none" strike="noStrike">
                <a:solidFill>
                  <a:schemeClr val="dk2"/>
                </a:solidFill>
                <a:latin typeface="Calibri"/>
                <a:ea typeface="Calibri"/>
                <a:cs typeface="Calibri"/>
                <a:sym typeface="Calibri"/>
              </a:rPr>
              <a:t>Pressure Regulator &amp; Gauges</a:t>
            </a:r>
            <a:endParaRPr b="1" i="1" sz="4000" u="none" cap="none" strike="noStrike">
              <a:solidFill>
                <a:schemeClr val="dk2"/>
              </a:solidFill>
              <a:latin typeface="Calibri"/>
              <a:ea typeface="Calibri"/>
              <a:cs typeface="Calibri"/>
              <a:sym typeface="Calibri"/>
            </a:endParaRPr>
          </a:p>
        </p:txBody>
      </p:sp>
      <p:pic>
        <p:nvPicPr>
          <p:cNvPr descr="Welding-Pressure-Regulator.jpg" id="256" name="Google Shape;256;p35"/>
          <p:cNvPicPr preferRelativeResize="0"/>
          <p:nvPr/>
        </p:nvPicPr>
        <p:blipFill rotWithShape="1">
          <a:blip r:embed="rId3">
            <a:alphaModFix/>
          </a:blip>
          <a:srcRect b="0" l="0" r="0" t="0"/>
          <a:stretch/>
        </p:blipFill>
        <p:spPr>
          <a:xfrm>
            <a:off x="4953000" y="2133600"/>
            <a:ext cx="3733800" cy="2800350"/>
          </a:xfrm>
          <a:prstGeom prst="rect">
            <a:avLst/>
          </a:prstGeom>
          <a:noFill/>
          <a:ln>
            <a:noFill/>
          </a:ln>
        </p:spPr>
      </p:pic>
      <p:pic>
        <p:nvPicPr>
          <p:cNvPr descr="images (2).jpg" id="257" name="Google Shape;257;p35"/>
          <p:cNvPicPr preferRelativeResize="0"/>
          <p:nvPr/>
        </p:nvPicPr>
        <p:blipFill rotWithShape="1">
          <a:blip r:embed="rId4">
            <a:alphaModFix/>
          </a:blip>
          <a:srcRect b="0" l="0" r="0" t="0"/>
          <a:stretch/>
        </p:blipFill>
        <p:spPr>
          <a:xfrm>
            <a:off x="381000" y="2362200"/>
            <a:ext cx="4876800" cy="33094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457200" y="914400"/>
            <a:ext cx="8229600" cy="715963"/>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000"/>
              <a:buFont typeface="Calibri"/>
              <a:buNone/>
            </a:pPr>
            <a:r>
              <a:rPr b="1" i="0" lang="en-US" sz="4000" u="none" cap="none" strike="noStrike">
                <a:solidFill>
                  <a:schemeClr val="dk2"/>
                </a:solidFill>
                <a:latin typeface="Calibri"/>
                <a:ea typeface="Calibri"/>
                <a:cs typeface="Calibri"/>
                <a:sym typeface="Calibri"/>
              </a:rPr>
              <a:t>Gas Hoses</a:t>
            </a:r>
            <a:endParaRPr b="1" i="0" sz="4000" u="none" cap="none" strike="noStrike">
              <a:solidFill>
                <a:schemeClr val="dk2"/>
              </a:solidFill>
              <a:latin typeface="Calibri"/>
              <a:ea typeface="Calibri"/>
              <a:cs typeface="Calibri"/>
              <a:sym typeface="Calibri"/>
            </a:endParaRPr>
          </a:p>
        </p:txBody>
      </p:sp>
      <p:pic>
        <p:nvPicPr>
          <p:cNvPr id="263" name="Google Shape;263;p36"/>
          <p:cNvPicPr preferRelativeResize="0"/>
          <p:nvPr/>
        </p:nvPicPr>
        <p:blipFill rotWithShape="1">
          <a:blip r:embed="rId3">
            <a:alphaModFix/>
          </a:blip>
          <a:srcRect b="0" l="0" r="0" t="0"/>
          <a:stretch/>
        </p:blipFill>
        <p:spPr>
          <a:xfrm>
            <a:off x="609600" y="1600200"/>
            <a:ext cx="2438400" cy="2201662"/>
          </a:xfrm>
          <a:prstGeom prst="rect">
            <a:avLst/>
          </a:prstGeom>
          <a:noFill/>
          <a:ln>
            <a:noFill/>
          </a:ln>
        </p:spPr>
      </p:pic>
      <p:pic>
        <p:nvPicPr>
          <p:cNvPr id="264" name="Google Shape;264;p36"/>
          <p:cNvPicPr preferRelativeResize="0"/>
          <p:nvPr/>
        </p:nvPicPr>
        <p:blipFill rotWithShape="1">
          <a:blip r:embed="rId4">
            <a:alphaModFix/>
          </a:blip>
          <a:srcRect b="0" l="0" r="0" t="0"/>
          <a:stretch/>
        </p:blipFill>
        <p:spPr>
          <a:xfrm>
            <a:off x="5715000" y="609600"/>
            <a:ext cx="3429000" cy="3429000"/>
          </a:xfrm>
          <a:prstGeom prst="rect">
            <a:avLst/>
          </a:prstGeom>
          <a:noFill/>
          <a:ln>
            <a:noFill/>
          </a:ln>
        </p:spPr>
      </p:pic>
      <p:pic>
        <p:nvPicPr>
          <p:cNvPr id="265" name="Google Shape;265;p36"/>
          <p:cNvPicPr preferRelativeResize="0"/>
          <p:nvPr/>
        </p:nvPicPr>
        <p:blipFill rotWithShape="1">
          <a:blip r:embed="rId5">
            <a:alphaModFix/>
          </a:blip>
          <a:srcRect b="0" l="0" r="0" t="0"/>
          <a:stretch/>
        </p:blipFill>
        <p:spPr>
          <a:xfrm>
            <a:off x="1981200" y="3124200"/>
            <a:ext cx="4028558" cy="3352800"/>
          </a:xfrm>
          <a:prstGeom prst="rect">
            <a:avLst/>
          </a:prstGeom>
          <a:noFill/>
          <a:ln>
            <a:noFill/>
          </a:ln>
        </p:spPr>
      </p:pic>
      <p:sp>
        <p:nvSpPr>
          <p:cNvPr id="266" name="Google Shape;266;p36"/>
          <p:cNvSpPr txBox="1"/>
          <p:nvPr/>
        </p:nvSpPr>
        <p:spPr>
          <a:xfrm>
            <a:off x="6324600" y="3886200"/>
            <a:ext cx="2133600" cy="175432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Nut coupler</a:t>
            </a:r>
            <a:endParaRPr/>
          </a:p>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Nipple</a:t>
            </a:r>
            <a:endParaRPr/>
          </a:p>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Hose coupler</a:t>
            </a:r>
            <a:endParaRPr/>
          </a:p>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Hose splicers</a:t>
            </a:r>
            <a:endParaRPr sz="18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O clips</a:t>
            </a:r>
            <a:endParaRPr/>
          </a:p>
          <a:p>
            <a:pPr indent="-228600" lvl="0" marL="34290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457200" y="914400"/>
            <a:ext cx="8229600" cy="715963"/>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000"/>
              <a:buFont typeface="Calibri"/>
              <a:buNone/>
            </a:pPr>
            <a:r>
              <a:rPr b="1" i="0" lang="en-US" sz="4000" u="none" cap="none" strike="noStrike">
                <a:solidFill>
                  <a:schemeClr val="dk2"/>
                </a:solidFill>
                <a:latin typeface="Calibri"/>
                <a:ea typeface="Calibri"/>
                <a:cs typeface="Calibri"/>
                <a:sym typeface="Calibri"/>
              </a:rPr>
              <a:t>Welding Torch</a:t>
            </a:r>
            <a:endParaRPr b="1" i="0" sz="4000" u="none" cap="none" strike="noStrike">
              <a:solidFill>
                <a:schemeClr val="dk2"/>
              </a:solidFill>
              <a:latin typeface="Calibri"/>
              <a:ea typeface="Calibri"/>
              <a:cs typeface="Calibri"/>
              <a:sym typeface="Calibri"/>
            </a:endParaRPr>
          </a:p>
        </p:txBody>
      </p:sp>
      <p:pic>
        <p:nvPicPr>
          <p:cNvPr descr="untitled.JPG" id="272" name="Google Shape;272;p37"/>
          <p:cNvPicPr preferRelativeResize="0"/>
          <p:nvPr/>
        </p:nvPicPr>
        <p:blipFill rotWithShape="1">
          <a:blip r:embed="rId3">
            <a:alphaModFix/>
          </a:blip>
          <a:srcRect b="0" l="0" r="0" t="0"/>
          <a:stretch/>
        </p:blipFill>
        <p:spPr>
          <a:xfrm>
            <a:off x="0" y="2285999"/>
            <a:ext cx="8656320" cy="45720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8"/>
          <p:cNvSpPr txBox="1"/>
          <p:nvPr>
            <p:ph type="title"/>
          </p:nvPr>
        </p:nvSpPr>
        <p:spPr>
          <a:xfrm>
            <a:off x="457200" y="914400"/>
            <a:ext cx="8229600" cy="715963"/>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000"/>
              <a:buFont typeface="Calibri"/>
              <a:buNone/>
            </a:pPr>
            <a:r>
              <a:rPr b="1" i="0" lang="en-US" sz="4000" u="none" cap="none" strike="noStrike">
                <a:solidFill>
                  <a:schemeClr val="dk2"/>
                </a:solidFill>
                <a:latin typeface="Calibri"/>
                <a:ea typeface="Calibri"/>
                <a:cs typeface="Calibri"/>
                <a:sym typeface="Calibri"/>
              </a:rPr>
              <a:t>Check Valve &amp; Non return valve</a:t>
            </a:r>
            <a:endParaRPr b="1" i="0" sz="4000" u="none" cap="none" strike="noStrike">
              <a:solidFill>
                <a:schemeClr val="dk2"/>
              </a:solidFill>
              <a:latin typeface="Calibri"/>
              <a:ea typeface="Calibri"/>
              <a:cs typeface="Calibri"/>
              <a:sym typeface="Calibri"/>
            </a:endParaRPr>
          </a:p>
        </p:txBody>
      </p:sp>
      <p:pic>
        <p:nvPicPr>
          <p:cNvPr descr="download (2).jpg" id="278" name="Google Shape;278;p38"/>
          <p:cNvPicPr preferRelativeResize="0"/>
          <p:nvPr/>
        </p:nvPicPr>
        <p:blipFill rotWithShape="1">
          <a:blip r:embed="rId3">
            <a:alphaModFix/>
          </a:blip>
          <a:srcRect b="0" l="0" r="0" t="0"/>
          <a:stretch/>
        </p:blipFill>
        <p:spPr>
          <a:xfrm>
            <a:off x="2133600" y="3124200"/>
            <a:ext cx="4724400" cy="2286001"/>
          </a:xfrm>
          <a:prstGeom prst="rect">
            <a:avLst/>
          </a:prstGeom>
          <a:noFill/>
          <a:ln>
            <a:noFill/>
          </a:ln>
        </p:spPr>
      </p:pic>
      <p:sp>
        <p:nvSpPr>
          <p:cNvPr id="279" name="Google Shape;279;p38"/>
          <p:cNvSpPr txBox="1"/>
          <p:nvPr/>
        </p:nvSpPr>
        <p:spPr>
          <a:xfrm>
            <a:off x="533400" y="1981200"/>
            <a:ext cx="7696200"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The perpose of internal check valve is to reduce the possibility of reverse flow gas.</a:t>
            </a:r>
            <a:endParaRPr sz="20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457200" y="914400"/>
            <a:ext cx="8229600" cy="715963"/>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000"/>
              <a:buFont typeface="Calibri"/>
              <a:buNone/>
            </a:pPr>
            <a:r>
              <a:rPr b="1" i="0" lang="en-US" sz="4000" u="none" cap="none" strike="noStrike">
                <a:solidFill>
                  <a:schemeClr val="dk2"/>
                </a:solidFill>
                <a:latin typeface="Calibri"/>
                <a:ea typeface="Calibri"/>
                <a:cs typeface="Calibri"/>
                <a:sym typeface="Calibri"/>
              </a:rPr>
              <a:t>Goggles or Eye Protection</a:t>
            </a:r>
            <a:endParaRPr b="1" i="0" sz="4000" u="none" cap="none" strike="noStrike">
              <a:solidFill>
                <a:schemeClr val="dk2"/>
              </a:solidFill>
              <a:latin typeface="Calibri"/>
              <a:ea typeface="Calibri"/>
              <a:cs typeface="Calibri"/>
              <a:sym typeface="Calibri"/>
            </a:endParaRPr>
          </a:p>
        </p:txBody>
      </p:sp>
      <p:pic>
        <p:nvPicPr>
          <p:cNvPr id="285" name="Google Shape;285;p39"/>
          <p:cNvPicPr preferRelativeResize="0"/>
          <p:nvPr/>
        </p:nvPicPr>
        <p:blipFill rotWithShape="1">
          <a:blip r:embed="rId3">
            <a:alphaModFix/>
          </a:blip>
          <a:srcRect b="0" l="0" r="0" t="0"/>
          <a:stretch/>
        </p:blipFill>
        <p:spPr>
          <a:xfrm>
            <a:off x="762000" y="1600200"/>
            <a:ext cx="7505700" cy="2271712"/>
          </a:xfrm>
          <a:prstGeom prst="rect">
            <a:avLst/>
          </a:prstGeom>
          <a:noFill/>
          <a:ln>
            <a:noFill/>
          </a:ln>
        </p:spPr>
      </p:pic>
      <p:pic>
        <p:nvPicPr>
          <p:cNvPr id="286" name="Google Shape;286;p39"/>
          <p:cNvPicPr preferRelativeResize="0"/>
          <p:nvPr/>
        </p:nvPicPr>
        <p:blipFill rotWithShape="1">
          <a:blip r:embed="rId4">
            <a:alphaModFix/>
          </a:blip>
          <a:srcRect b="0" l="0" r="0" t="0"/>
          <a:stretch/>
        </p:blipFill>
        <p:spPr>
          <a:xfrm>
            <a:off x="1066800" y="3810000"/>
            <a:ext cx="6191250" cy="2847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457200" y="914400"/>
            <a:ext cx="8229600" cy="715963"/>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000"/>
              <a:buFont typeface="Calibri"/>
              <a:buNone/>
            </a:pPr>
            <a:r>
              <a:rPr b="1" i="1" lang="en-US" sz="4000" u="none" cap="none" strike="noStrike">
                <a:solidFill>
                  <a:schemeClr val="dk2"/>
                </a:solidFill>
                <a:latin typeface="Calibri"/>
                <a:ea typeface="Calibri"/>
                <a:cs typeface="Calibri"/>
                <a:sym typeface="Calibri"/>
              </a:rPr>
              <a:t>Protective Clothing &amp; Gloves</a:t>
            </a:r>
            <a:endParaRPr b="1" i="1" sz="4000" u="none" cap="none" strike="noStrike">
              <a:solidFill>
                <a:schemeClr val="dk2"/>
              </a:solidFill>
              <a:latin typeface="Calibri"/>
              <a:ea typeface="Calibri"/>
              <a:cs typeface="Calibri"/>
              <a:sym typeface="Calibri"/>
            </a:endParaRPr>
          </a:p>
        </p:txBody>
      </p:sp>
      <p:pic>
        <p:nvPicPr>
          <p:cNvPr id="292" name="Google Shape;292;p40"/>
          <p:cNvPicPr preferRelativeResize="0"/>
          <p:nvPr/>
        </p:nvPicPr>
        <p:blipFill rotWithShape="1">
          <a:blip r:embed="rId3">
            <a:alphaModFix/>
          </a:blip>
          <a:srcRect b="0" l="0" r="0" t="0"/>
          <a:stretch/>
        </p:blipFill>
        <p:spPr>
          <a:xfrm>
            <a:off x="1371600" y="1600200"/>
            <a:ext cx="6324600" cy="2667000"/>
          </a:xfrm>
          <a:prstGeom prst="rect">
            <a:avLst/>
          </a:prstGeom>
          <a:noFill/>
          <a:ln>
            <a:noFill/>
          </a:ln>
        </p:spPr>
      </p:pic>
      <p:pic>
        <p:nvPicPr>
          <p:cNvPr id="293" name="Google Shape;293;p40"/>
          <p:cNvPicPr preferRelativeResize="0"/>
          <p:nvPr/>
        </p:nvPicPr>
        <p:blipFill rotWithShape="1">
          <a:blip r:embed="rId4">
            <a:alphaModFix/>
          </a:blip>
          <a:srcRect b="0" l="0" r="0" t="0"/>
          <a:stretch/>
        </p:blipFill>
        <p:spPr>
          <a:xfrm>
            <a:off x="6629400" y="4243039"/>
            <a:ext cx="1600200" cy="2614961"/>
          </a:xfrm>
          <a:prstGeom prst="rect">
            <a:avLst/>
          </a:prstGeom>
          <a:noFill/>
          <a:ln>
            <a:noFill/>
          </a:ln>
        </p:spPr>
      </p:pic>
      <p:pic>
        <p:nvPicPr>
          <p:cNvPr id="294" name="Google Shape;294;p40"/>
          <p:cNvPicPr preferRelativeResize="0"/>
          <p:nvPr/>
        </p:nvPicPr>
        <p:blipFill rotWithShape="1">
          <a:blip r:embed="rId5">
            <a:alphaModFix/>
          </a:blip>
          <a:srcRect b="0" l="0" r="0" t="0"/>
          <a:stretch/>
        </p:blipFill>
        <p:spPr>
          <a:xfrm>
            <a:off x="1981200" y="4267200"/>
            <a:ext cx="2762250" cy="23717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1371600" y="9906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8800"/>
              <a:buFont typeface="Calibri"/>
              <a:buNone/>
            </a:pPr>
            <a:r>
              <a:rPr b="1" i="1" lang="en-US" sz="8800" u="none" cap="none" strike="noStrike">
                <a:solidFill>
                  <a:schemeClr val="dk2"/>
                </a:solidFill>
                <a:latin typeface="Calibri"/>
                <a:ea typeface="Calibri"/>
                <a:cs typeface="Calibri"/>
                <a:sym typeface="Calibri"/>
              </a:rPr>
              <a:t>Arc welding</a:t>
            </a:r>
            <a:endParaRPr/>
          </a:p>
        </p:txBody>
      </p:sp>
      <p:pic>
        <p:nvPicPr>
          <p:cNvPr descr="stick weld" id="300" name="Google Shape;300;p41"/>
          <p:cNvPicPr preferRelativeResize="0"/>
          <p:nvPr>
            <p:ph idx="1" type="body"/>
          </p:nvPr>
        </p:nvPicPr>
        <p:blipFill rotWithShape="1">
          <a:blip r:embed="rId3">
            <a:alphaModFix/>
          </a:blip>
          <a:srcRect b="0" l="0" r="0" t="0"/>
          <a:stretch/>
        </p:blipFill>
        <p:spPr>
          <a:xfrm>
            <a:off x="0" y="2362200"/>
            <a:ext cx="9144000" cy="449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2"/>
          <p:cNvSpPr txBox="1"/>
          <p:nvPr>
            <p:ph type="title"/>
          </p:nvPr>
        </p:nvSpPr>
        <p:spPr>
          <a:xfrm>
            <a:off x="457200" y="3810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5000"/>
              <a:buFont typeface="Calibri"/>
              <a:buNone/>
            </a:pPr>
            <a:r>
              <a:rPr b="1" i="1" lang="en-US" sz="5000" u="none" cap="none" strike="noStrike">
                <a:solidFill>
                  <a:schemeClr val="dk2"/>
                </a:solidFill>
                <a:latin typeface="Calibri"/>
                <a:ea typeface="Calibri"/>
                <a:cs typeface="Calibri"/>
                <a:sym typeface="Calibri"/>
              </a:rPr>
              <a:t>Metal Arc welding</a:t>
            </a:r>
            <a:endParaRPr/>
          </a:p>
        </p:txBody>
      </p:sp>
      <p:sp>
        <p:nvSpPr>
          <p:cNvPr id="306" name="Google Shape;306;p42"/>
          <p:cNvSpPr txBox="1"/>
          <p:nvPr>
            <p:ph idx="1" type="body"/>
          </p:nvPr>
        </p:nvSpPr>
        <p:spPr>
          <a:xfrm>
            <a:off x="457200" y="1447800"/>
            <a:ext cx="8229600" cy="4678363"/>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3"/>
              </a:buClr>
              <a:buSzPts val="2660"/>
              <a:buFont typeface="Noto Sans Symbols"/>
              <a:buChar char="●"/>
            </a:pPr>
            <a:r>
              <a:rPr b="1" i="0" lang="en-US" sz="2800" u="none" cap="none" strike="noStrike">
                <a:solidFill>
                  <a:schemeClr val="dk1"/>
                </a:solidFill>
                <a:latin typeface="Constantia"/>
                <a:ea typeface="Constantia"/>
                <a:cs typeface="Constantia"/>
                <a:sym typeface="Constantia"/>
              </a:rPr>
              <a:t>Equipments:</a:t>
            </a:r>
            <a:endParaRPr b="0" i="0" sz="2800" u="none" cap="none" strike="noStrike">
              <a:solidFill>
                <a:schemeClr val="dk1"/>
              </a:solidFill>
              <a:latin typeface="Constantia"/>
              <a:ea typeface="Constantia"/>
              <a:cs typeface="Constantia"/>
              <a:sym typeface="Constantia"/>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A welding generator (D.C.) or Transformer (A.C.)</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Two cables- one for work and one for electrode</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Electrode holder</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Electrode </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Protective shield</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Gloves </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Wire brush</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Chipping hammer</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Goggles</a:t>
            </a:r>
            <a:endParaRPr/>
          </a:p>
          <a:p>
            <a:pPr indent="-129540" lvl="0" marL="274320" marR="0" rtl="0" algn="l">
              <a:spcBef>
                <a:spcPts val="480"/>
              </a:spcBef>
              <a:spcAft>
                <a:spcPts val="0"/>
              </a:spcAft>
              <a:buClr>
                <a:schemeClr val="accent3"/>
              </a:buClr>
              <a:buSzPts val="2280"/>
              <a:buFont typeface="Noto Sans Symbols"/>
              <a:buNone/>
            </a:pPr>
            <a:r>
              <a:t/>
            </a:r>
            <a:endParaRPr b="0" i="0" sz="2400" u="none" cap="none" strike="noStrike">
              <a:solidFill>
                <a:schemeClr val="dk1"/>
              </a:solidFill>
              <a:latin typeface="Constantia"/>
              <a:ea typeface="Constantia"/>
              <a:cs typeface="Constantia"/>
              <a:sym typeface="Constantia"/>
            </a:endParaRPr>
          </a:p>
        </p:txBody>
      </p:sp>
      <p:pic>
        <p:nvPicPr>
          <p:cNvPr id="307" name="Google Shape;307;p42"/>
          <p:cNvPicPr preferRelativeResize="0"/>
          <p:nvPr/>
        </p:nvPicPr>
        <p:blipFill rotWithShape="1">
          <a:blip r:embed="rId3">
            <a:alphaModFix/>
          </a:blip>
          <a:srcRect b="0" l="0" r="0" t="0"/>
          <a:stretch/>
        </p:blipFill>
        <p:spPr>
          <a:xfrm>
            <a:off x="3505200" y="2971800"/>
            <a:ext cx="5334000" cy="35418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5000"/>
              <a:buFont typeface="Calibri"/>
              <a:buNone/>
            </a:pPr>
            <a:r>
              <a:rPr b="1" i="0" lang="en-US" sz="5000" u="none" cap="none" strike="noStrike">
                <a:solidFill>
                  <a:schemeClr val="dk2"/>
                </a:solidFill>
                <a:latin typeface="Calibri"/>
                <a:ea typeface="Calibri"/>
                <a:cs typeface="Calibri"/>
                <a:sym typeface="Calibri"/>
              </a:rPr>
              <a:t>TYPES</a:t>
            </a:r>
            <a:endParaRPr/>
          </a:p>
        </p:txBody>
      </p:sp>
      <p:sp>
        <p:nvSpPr>
          <p:cNvPr id="117" name="Google Shape;117;p1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3"/>
              </a:buClr>
              <a:buSzPts val="2470"/>
              <a:buFont typeface="Noto Sans Symbols"/>
              <a:buChar char="●"/>
            </a:pPr>
            <a:r>
              <a:rPr b="1" i="0" lang="en-US" sz="2600" u="none" cap="none" strike="noStrike">
                <a:solidFill>
                  <a:schemeClr val="dk1"/>
                </a:solidFill>
                <a:latin typeface="Constantia"/>
                <a:ea typeface="Constantia"/>
                <a:cs typeface="Constantia"/>
                <a:sym typeface="Constantia"/>
              </a:rPr>
              <a:t>Plastic Welding or Pressure Welding</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480"/>
              </a:spcBef>
              <a:spcAft>
                <a:spcPts val="0"/>
              </a:spcAft>
              <a:buClr>
                <a:schemeClr val="accent3"/>
              </a:buClr>
              <a:buSzPts val="2280"/>
              <a:buFont typeface="Noto Sans Symbols"/>
              <a:buNone/>
            </a:pPr>
            <a:r>
              <a:rPr b="0" i="0" lang="en-US" sz="2400" u="none" cap="none" strike="noStrike">
                <a:solidFill>
                  <a:schemeClr val="dk1"/>
                </a:solidFill>
                <a:latin typeface="Constantia"/>
                <a:ea typeface="Constantia"/>
                <a:cs typeface="Constantia"/>
                <a:sym typeface="Constantia"/>
              </a:rPr>
              <a:t>		The piece of metal to be joined are heated to a 	plastic state and forced together by external 	pressure</a:t>
            </a:r>
            <a:endParaRPr/>
          </a:p>
          <a:p>
            <a:pPr indent="-274320" lvl="0" marL="274320" marR="0" rtl="0" algn="l">
              <a:spcBef>
                <a:spcPts val="480"/>
              </a:spcBef>
              <a:spcAft>
                <a:spcPts val="0"/>
              </a:spcAft>
              <a:buClr>
                <a:schemeClr val="accent3"/>
              </a:buClr>
              <a:buSzPts val="2280"/>
              <a:buFont typeface="Noto Sans Symbols"/>
              <a:buNone/>
            </a:pPr>
            <a:r>
              <a:rPr b="0" i="0" lang="en-US" sz="2400" u="none" cap="none" strike="noStrike">
                <a:solidFill>
                  <a:schemeClr val="dk1"/>
                </a:solidFill>
                <a:latin typeface="Constantia"/>
                <a:ea typeface="Constantia"/>
                <a:cs typeface="Constantia"/>
                <a:sym typeface="Constantia"/>
              </a:rPr>
              <a:t>		(Ex) Resistance welding </a:t>
            </a:r>
            <a:endParaRPr/>
          </a:p>
          <a:p>
            <a:pPr indent="-274320" lvl="0" marL="274320" marR="0" rtl="0" algn="l">
              <a:spcBef>
                <a:spcPts val="520"/>
              </a:spcBef>
              <a:spcAft>
                <a:spcPts val="0"/>
              </a:spcAft>
              <a:buClr>
                <a:schemeClr val="accent3"/>
              </a:buClr>
              <a:buSzPts val="2470"/>
              <a:buFont typeface="Noto Sans Symbols"/>
              <a:buChar char="●"/>
            </a:pPr>
            <a:r>
              <a:rPr b="1" i="0" lang="en-US" sz="2600" u="none" cap="none" strike="noStrike">
                <a:solidFill>
                  <a:schemeClr val="dk1"/>
                </a:solidFill>
                <a:latin typeface="Constantia"/>
                <a:ea typeface="Constantia"/>
                <a:cs typeface="Constantia"/>
                <a:sym typeface="Constantia"/>
              </a:rPr>
              <a:t>Fusion Welding or Non-Pressure Welding</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40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		The material at the joint is heated to a molten state and allowed 	to solidify</a:t>
            </a:r>
            <a:endParaRPr/>
          </a:p>
          <a:p>
            <a:pPr indent="-274320" lvl="0" marL="274320" marR="0" rtl="0" algn="l">
              <a:spcBef>
                <a:spcPts val="40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		(Ex) Gas welding, Arc welding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3"/>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5000"/>
              <a:buFont typeface="Calibri"/>
              <a:buNone/>
            </a:pPr>
            <a:r>
              <a:rPr b="1" i="1" lang="en-US" sz="5000" u="none" cap="none" strike="noStrike">
                <a:solidFill>
                  <a:schemeClr val="dk2"/>
                </a:solidFill>
                <a:latin typeface="Calibri"/>
                <a:ea typeface="Calibri"/>
                <a:cs typeface="Calibri"/>
                <a:sym typeface="Calibri"/>
              </a:rPr>
              <a:t>Arc welding</a:t>
            </a:r>
            <a:r>
              <a:rPr b="0" i="1" lang="en-US" sz="5000" u="none" cap="none" strike="noStrike">
                <a:solidFill>
                  <a:schemeClr val="dk2"/>
                </a:solidFill>
                <a:latin typeface="Calibri"/>
                <a:ea typeface="Calibri"/>
                <a:cs typeface="Calibri"/>
                <a:sym typeface="Calibri"/>
              </a:rPr>
              <a:t> </a:t>
            </a:r>
            <a:endParaRPr/>
          </a:p>
        </p:txBody>
      </p:sp>
      <p:sp>
        <p:nvSpPr>
          <p:cNvPr id="313" name="Google Shape;313;p43"/>
          <p:cNvSpPr txBox="1"/>
          <p:nvPr>
            <p:ph idx="1" type="body"/>
          </p:nvPr>
        </p:nvSpPr>
        <p:spPr>
          <a:xfrm>
            <a:off x="457200" y="1920085"/>
            <a:ext cx="4038600" cy="443484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3"/>
              </a:buClr>
              <a:buSzPts val="2470"/>
              <a:buFont typeface="Noto Sans Symbols"/>
              <a:buNone/>
            </a:pPr>
            <a:r>
              <a:rPr b="1" i="0" lang="en-US" sz="2600" u="none" cap="none" strike="noStrike">
                <a:solidFill>
                  <a:schemeClr val="dk1"/>
                </a:solidFill>
                <a:latin typeface="Constantia"/>
                <a:ea typeface="Constantia"/>
                <a:cs typeface="Constantia"/>
                <a:sym typeface="Constantia"/>
              </a:rPr>
              <a:t>Advantages</a:t>
            </a:r>
            <a:endParaRPr b="0" i="0" sz="2600" u="none" cap="none" strike="noStrike">
              <a:solidFill>
                <a:schemeClr val="dk1"/>
              </a:solidFill>
              <a:latin typeface="Constantia"/>
              <a:ea typeface="Constantia"/>
              <a:cs typeface="Constantia"/>
              <a:sym typeface="Constantia"/>
            </a:endParaRPr>
          </a:p>
          <a:p>
            <a:pPr indent="-246888" lvl="1" marL="640080" marR="0" rtl="0" algn="l">
              <a:spcBef>
                <a:spcPts val="400"/>
              </a:spcBef>
              <a:spcAft>
                <a:spcPts val="0"/>
              </a:spcAft>
              <a:buClr>
                <a:schemeClr val="accent1"/>
              </a:buClr>
              <a:buSzPts val="1700"/>
              <a:buFont typeface="Noto Sans Symbols"/>
              <a:buChar char="●"/>
            </a:pPr>
            <a:r>
              <a:rPr b="0" i="0" lang="en-US" sz="2000" u="none" cap="none" strike="noStrike">
                <a:solidFill>
                  <a:schemeClr val="dk1"/>
                </a:solidFill>
                <a:latin typeface="Constantia"/>
                <a:ea typeface="Constantia"/>
                <a:cs typeface="Constantia"/>
                <a:sym typeface="Constantia"/>
              </a:rPr>
              <a:t>Most efficient way to join metals</a:t>
            </a:r>
            <a:endParaRPr/>
          </a:p>
          <a:p>
            <a:pPr indent="-246888" lvl="1" marL="640080" marR="0" rtl="0" algn="l">
              <a:spcBef>
                <a:spcPts val="400"/>
              </a:spcBef>
              <a:spcAft>
                <a:spcPts val="0"/>
              </a:spcAft>
              <a:buClr>
                <a:schemeClr val="accent1"/>
              </a:buClr>
              <a:buSzPts val="1700"/>
              <a:buFont typeface="Noto Sans Symbols"/>
              <a:buChar char="●"/>
            </a:pPr>
            <a:r>
              <a:rPr b="0" i="0" lang="en-US" sz="2000" u="none" cap="none" strike="noStrike">
                <a:solidFill>
                  <a:schemeClr val="dk1"/>
                </a:solidFill>
                <a:latin typeface="Constantia"/>
                <a:ea typeface="Constantia"/>
                <a:cs typeface="Constantia"/>
                <a:sym typeface="Constantia"/>
              </a:rPr>
              <a:t>Lowest-cost joining method</a:t>
            </a:r>
            <a:endParaRPr b="0" i="0" sz="2000" u="none" cap="none" strike="noStrike">
              <a:solidFill>
                <a:schemeClr val="dk1"/>
              </a:solidFill>
              <a:latin typeface="Constantia"/>
              <a:ea typeface="Constantia"/>
              <a:cs typeface="Constantia"/>
              <a:sym typeface="Constantia"/>
            </a:endParaRPr>
          </a:p>
          <a:p>
            <a:pPr indent="-246888" lvl="1" marL="640080" marR="0" rtl="0" algn="l">
              <a:spcBef>
                <a:spcPts val="400"/>
              </a:spcBef>
              <a:spcAft>
                <a:spcPts val="0"/>
              </a:spcAft>
              <a:buClr>
                <a:schemeClr val="accent1"/>
              </a:buClr>
              <a:buSzPts val="1700"/>
              <a:buFont typeface="Noto Sans Symbols"/>
              <a:buChar char="●"/>
            </a:pPr>
            <a:r>
              <a:rPr b="0" i="0" lang="en-US" sz="2000" u="none" cap="none" strike="noStrike">
                <a:solidFill>
                  <a:schemeClr val="dk1"/>
                </a:solidFill>
                <a:latin typeface="Constantia"/>
                <a:ea typeface="Constantia"/>
                <a:cs typeface="Constantia"/>
                <a:sym typeface="Constantia"/>
              </a:rPr>
              <a:t>Joins all commercial metals</a:t>
            </a:r>
            <a:endParaRPr/>
          </a:p>
          <a:p>
            <a:pPr indent="-246888" lvl="1" marL="640080" marR="0" rtl="0" algn="l">
              <a:spcBef>
                <a:spcPts val="400"/>
              </a:spcBef>
              <a:spcAft>
                <a:spcPts val="0"/>
              </a:spcAft>
              <a:buClr>
                <a:schemeClr val="accent1"/>
              </a:buClr>
              <a:buSzPts val="1700"/>
              <a:buFont typeface="Noto Sans Symbols"/>
              <a:buChar char="●"/>
            </a:pPr>
            <a:r>
              <a:rPr b="0" i="0" lang="en-US" sz="2000" u="none" cap="none" strike="noStrike">
                <a:solidFill>
                  <a:schemeClr val="dk1"/>
                </a:solidFill>
                <a:latin typeface="Constantia"/>
                <a:ea typeface="Constantia"/>
                <a:cs typeface="Constantia"/>
                <a:sym typeface="Constantia"/>
              </a:rPr>
              <a:t>Provides design flexibility</a:t>
            </a:r>
            <a:endParaRPr/>
          </a:p>
        </p:txBody>
      </p:sp>
      <p:sp>
        <p:nvSpPr>
          <p:cNvPr id="314" name="Google Shape;314;p43"/>
          <p:cNvSpPr txBox="1"/>
          <p:nvPr>
            <p:ph idx="2" type="body"/>
          </p:nvPr>
        </p:nvSpPr>
        <p:spPr>
          <a:xfrm>
            <a:off x="4648200" y="1920085"/>
            <a:ext cx="4038600" cy="443484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3"/>
              </a:buClr>
              <a:buSzPts val="2470"/>
              <a:buFont typeface="Noto Sans Symbols"/>
              <a:buNone/>
            </a:pPr>
            <a:r>
              <a:rPr b="1" i="0" lang="en-US" sz="2600" u="none" cap="none" strike="noStrike">
                <a:solidFill>
                  <a:schemeClr val="dk1"/>
                </a:solidFill>
                <a:latin typeface="Constantia"/>
                <a:ea typeface="Constantia"/>
                <a:cs typeface="Constantia"/>
                <a:sym typeface="Constantia"/>
              </a:rPr>
              <a:t>Limitations</a:t>
            </a:r>
            <a:endParaRPr b="0" i="0" sz="2600" u="none" cap="none" strike="noStrike">
              <a:solidFill>
                <a:schemeClr val="dk1"/>
              </a:solidFill>
              <a:latin typeface="Constantia"/>
              <a:ea typeface="Constantia"/>
              <a:cs typeface="Constantia"/>
              <a:sym typeface="Constantia"/>
            </a:endParaRPr>
          </a:p>
          <a:p>
            <a:pPr indent="-274320" lvl="0" marL="274320" marR="0" rtl="0" algn="l">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Manually applied, therefore high labor cost.</a:t>
            </a:r>
            <a:endParaRPr b="0" i="0" sz="2000" u="none" cap="none" strike="noStrike">
              <a:solidFill>
                <a:schemeClr val="dk1"/>
              </a:solidFill>
              <a:latin typeface="Constantia"/>
              <a:ea typeface="Constantia"/>
              <a:cs typeface="Constantia"/>
              <a:sym typeface="Constantia"/>
            </a:endParaRPr>
          </a:p>
          <a:p>
            <a:pPr indent="-274320" lvl="0" marL="274320" marR="0" rtl="0" algn="l">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Need high energy causing danger</a:t>
            </a:r>
            <a:endParaRPr b="0" i="0" sz="2000" u="none" cap="none" strike="noStrike">
              <a:solidFill>
                <a:schemeClr val="dk1"/>
              </a:solidFill>
              <a:latin typeface="Constantia"/>
              <a:ea typeface="Constantia"/>
              <a:cs typeface="Constantia"/>
              <a:sym typeface="Constantia"/>
            </a:endParaRPr>
          </a:p>
          <a:p>
            <a:pPr indent="-274320" lvl="0" marL="274320" marR="0" rtl="0" algn="l">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Not convenient for disassembly.</a:t>
            </a:r>
            <a:endParaRPr b="0" i="0" sz="2000" u="none" cap="none" strike="noStrike">
              <a:solidFill>
                <a:schemeClr val="dk1"/>
              </a:solidFill>
              <a:latin typeface="Constantia"/>
              <a:ea typeface="Constantia"/>
              <a:cs typeface="Constantia"/>
              <a:sym typeface="Constantia"/>
            </a:endParaRPr>
          </a:p>
          <a:p>
            <a:pPr indent="-274320" lvl="0" marL="274320" marR="0" rtl="0" algn="l">
              <a:spcBef>
                <a:spcPts val="52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Defects are hard to detect at joints.</a:t>
            </a:r>
            <a:r>
              <a:rPr b="0" i="0" lang="en-US" sz="2600" u="none" cap="none" strike="noStrike">
                <a:solidFill>
                  <a:schemeClr val="dk1"/>
                </a:solidFill>
                <a:latin typeface="Constantia"/>
                <a:ea typeface="Constantia"/>
                <a:cs typeface="Constantia"/>
                <a:sym typeface="Constantia"/>
              </a:rPr>
              <a:t> </a:t>
            </a:r>
            <a:endParaRPr/>
          </a:p>
          <a:p>
            <a:pPr indent="-117475" lvl="0" marL="274320" marR="0" rtl="0" algn="l">
              <a:spcBef>
                <a:spcPts val="520"/>
              </a:spcBef>
              <a:spcAft>
                <a:spcPts val="0"/>
              </a:spcAft>
              <a:buClr>
                <a:schemeClr val="accent3"/>
              </a:buClr>
              <a:buSzPts val="2470"/>
              <a:buFont typeface="Noto Sans Symbols"/>
              <a:buNone/>
            </a:pPr>
            <a:r>
              <a:t/>
            </a:r>
            <a:endParaRPr b="0" i="0" sz="26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4"/>
          <p:cNvSpPr txBox="1"/>
          <p:nvPr>
            <p:ph type="title"/>
          </p:nvPr>
        </p:nvSpPr>
        <p:spPr>
          <a:xfrm>
            <a:off x="457200" y="6096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200"/>
              <a:buFont typeface="Calibri"/>
              <a:buNone/>
            </a:pPr>
            <a:r>
              <a:rPr b="1" i="1" lang="en-US" sz="3200" u="none" cap="none" strike="noStrike">
                <a:solidFill>
                  <a:schemeClr val="dk2"/>
                </a:solidFill>
                <a:latin typeface="Calibri"/>
                <a:ea typeface="Calibri"/>
                <a:cs typeface="Calibri"/>
                <a:sym typeface="Calibri"/>
              </a:rPr>
              <a:t>Comparison of A.C. and D.C. arc welding</a:t>
            </a:r>
            <a:endParaRPr/>
          </a:p>
        </p:txBody>
      </p:sp>
      <p:sp>
        <p:nvSpPr>
          <p:cNvPr id="320" name="Google Shape;320;p44"/>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3"/>
              </a:buClr>
              <a:buSzPts val="2660"/>
              <a:buFont typeface="Noto Sans Symbols"/>
              <a:buNone/>
            </a:pPr>
            <a:r>
              <a:rPr b="1" i="0" lang="en-US" sz="2800" u="none" cap="none" strike="noStrike">
                <a:solidFill>
                  <a:schemeClr val="dk1"/>
                </a:solidFill>
                <a:latin typeface="Constantia"/>
                <a:ea typeface="Constantia"/>
                <a:cs typeface="Constantia"/>
                <a:sym typeface="Constantia"/>
              </a:rPr>
              <a:t>Alternating Current (from Transformer)</a:t>
            </a:r>
            <a:endParaRPr/>
          </a:p>
          <a:p>
            <a:pPr indent="-274320" lvl="0" marL="274320" marR="0" rtl="0" algn="l">
              <a:spcBef>
                <a:spcPts val="560"/>
              </a:spcBef>
              <a:spcAft>
                <a:spcPts val="0"/>
              </a:spcAft>
              <a:buClr>
                <a:schemeClr val="accent3"/>
              </a:buClr>
              <a:buSzPts val="2660"/>
              <a:buFont typeface="Noto Sans Symbols"/>
              <a:buNone/>
            </a:pPr>
            <a:r>
              <a:t/>
            </a:r>
            <a:endParaRPr b="1" i="0" sz="2800" u="none" cap="none" strike="noStrike">
              <a:solidFill>
                <a:schemeClr val="dk1"/>
              </a:solidFill>
              <a:latin typeface="Constantia"/>
              <a:ea typeface="Constantia"/>
              <a:cs typeface="Constantia"/>
              <a:sym typeface="Constantia"/>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More efficiency</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Power consumption less </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Cost of equipment is less</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Higher voltage – hence not safe</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Not suitable for welding non ferrous metals</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Not preferred for welding thin sections</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Any terminal can be connected to the work or electrode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381000" y="6858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200"/>
              <a:buFont typeface="Calibri"/>
              <a:buNone/>
            </a:pPr>
            <a:r>
              <a:rPr b="1" i="1" lang="en-US" sz="3200" u="none" cap="none" strike="noStrike">
                <a:solidFill>
                  <a:schemeClr val="dk2"/>
                </a:solidFill>
                <a:latin typeface="Calibri"/>
                <a:ea typeface="Calibri"/>
                <a:cs typeface="Calibri"/>
                <a:sym typeface="Calibri"/>
              </a:rPr>
              <a:t>Comparison of A.C. and D.C. arc welding</a:t>
            </a:r>
            <a:endParaRPr/>
          </a:p>
        </p:txBody>
      </p:sp>
      <p:sp>
        <p:nvSpPr>
          <p:cNvPr id="326" name="Google Shape;326;p45"/>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3"/>
              </a:buClr>
              <a:buSzPts val="2470"/>
              <a:buFont typeface="Noto Sans Symbols"/>
              <a:buNone/>
            </a:pPr>
            <a:r>
              <a:rPr b="1" i="0" lang="en-US" sz="2600" u="none" cap="none" strike="noStrike">
                <a:solidFill>
                  <a:schemeClr val="dk1"/>
                </a:solidFill>
                <a:latin typeface="Constantia"/>
                <a:ea typeface="Constantia"/>
                <a:cs typeface="Constantia"/>
                <a:sym typeface="Constantia"/>
              </a:rPr>
              <a:t>Direct Current (from Generator)</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Less efficiency</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Power consumption more</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Cost of equipment is more</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Low voltage – safer operation</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suitable for both ferrous non ferrous metals</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preferred for welding thin sections</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Positive terminal connected to the work</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Constantia"/>
                <a:ea typeface="Constantia"/>
                <a:cs typeface="Constantia"/>
                <a:sym typeface="Constantia"/>
              </a:rPr>
              <a:t>Negative terminal connected to the electrode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381000" y="6858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400"/>
              <a:buFont typeface="Calibri"/>
              <a:buNone/>
            </a:pPr>
            <a:r>
              <a:rPr b="1" i="1" lang="en-US" sz="4400" u="none" cap="none" strike="noStrike">
                <a:solidFill>
                  <a:schemeClr val="dk2"/>
                </a:solidFill>
                <a:latin typeface="Calibri"/>
                <a:ea typeface="Calibri"/>
                <a:cs typeface="Calibri"/>
                <a:sym typeface="Calibri"/>
              </a:rPr>
              <a:t>Polarities</a:t>
            </a:r>
            <a:endParaRPr b="1" i="1" sz="4400" u="none" cap="none" strike="noStrike">
              <a:solidFill>
                <a:schemeClr val="dk2"/>
              </a:solidFill>
              <a:latin typeface="Calibri"/>
              <a:ea typeface="Calibri"/>
              <a:cs typeface="Calibri"/>
              <a:sym typeface="Calibri"/>
            </a:endParaRPr>
          </a:p>
        </p:txBody>
      </p:sp>
      <p:pic>
        <p:nvPicPr>
          <p:cNvPr descr="main-qimg-45c84ca4ade7a5333be86af46b26762c.png" id="332" name="Google Shape;332;p46"/>
          <p:cNvPicPr preferRelativeResize="0"/>
          <p:nvPr/>
        </p:nvPicPr>
        <p:blipFill rotWithShape="1">
          <a:blip r:embed="rId3">
            <a:alphaModFix/>
          </a:blip>
          <a:srcRect b="0" l="0" r="0" t="0"/>
          <a:stretch/>
        </p:blipFill>
        <p:spPr>
          <a:xfrm>
            <a:off x="66042" y="2285999"/>
            <a:ext cx="8849358" cy="390412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7"/>
          <p:cNvSpPr txBox="1"/>
          <p:nvPr>
            <p:ph type="title"/>
          </p:nvPr>
        </p:nvSpPr>
        <p:spPr>
          <a:xfrm>
            <a:off x="381000" y="5334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400"/>
              <a:buFont typeface="Calibri"/>
              <a:buNone/>
            </a:pPr>
            <a:r>
              <a:rPr b="1" i="1" lang="en-US" sz="4400" u="none" cap="none" strike="noStrike">
                <a:solidFill>
                  <a:schemeClr val="dk2"/>
                </a:solidFill>
                <a:latin typeface="Calibri"/>
                <a:ea typeface="Calibri"/>
                <a:cs typeface="Calibri"/>
                <a:sym typeface="Calibri"/>
              </a:rPr>
              <a:t>Electrodes</a:t>
            </a:r>
            <a:endParaRPr b="1" i="1" sz="4400" u="none" cap="none" strike="noStrike">
              <a:solidFill>
                <a:schemeClr val="dk2"/>
              </a:solidFill>
              <a:latin typeface="Calibri"/>
              <a:ea typeface="Calibri"/>
              <a:cs typeface="Calibri"/>
              <a:sym typeface="Calibri"/>
            </a:endParaRPr>
          </a:p>
        </p:txBody>
      </p:sp>
      <p:sp>
        <p:nvSpPr>
          <p:cNvPr id="338" name="Google Shape;338;p47"/>
          <p:cNvSpPr/>
          <p:nvPr/>
        </p:nvSpPr>
        <p:spPr>
          <a:xfrm>
            <a:off x="685800" y="1752600"/>
            <a:ext cx="7696200" cy="1938992"/>
          </a:xfrm>
          <a:prstGeom prst="rect">
            <a:avLst/>
          </a:prstGeom>
          <a:noFill/>
          <a:ln>
            <a:noFill/>
          </a:ln>
        </p:spPr>
        <p:txBody>
          <a:bodyPr anchorCtr="0" anchor="t" bIns="45700" lIns="91425" spcFirstLastPara="1" rIns="91425" wrap="square" tIns="45700">
            <a:noAutofit/>
          </a:bodyPr>
          <a:lstStyle/>
          <a:p>
            <a:pPr indent="-127000" lvl="0" marL="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 Filler rods are used in arc welding are called electrodes.</a:t>
            </a:r>
            <a:endParaRPr/>
          </a:p>
          <a:p>
            <a:pPr indent="-127000" lvl="0" marL="0" marR="0" rtl="0" algn="l">
              <a:lnSpc>
                <a:spcPct val="150000"/>
              </a:lnSpc>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 Metallic wires having same composition as the metal to be weld.</a:t>
            </a:r>
            <a:endParaRPr/>
          </a:p>
          <a:p>
            <a:pPr indent="-127000" lvl="0" marL="0" marR="0" rtl="0" algn="l">
              <a:spcBef>
                <a:spcPts val="0"/>
              </a:spcBef>
              <a:spcAft>
                <a:spcPts val="0"/>
              </a:spcAft>
              <a:buClr>
                <a:schemeClr val="dk1"/>
              </a:buClr>
              <a:buSzPts val="2000"/>
              <a:buFont typeface="Noto Sans Symbols"/>
              <a:buChar char="▪"/>
            </a:pPr>
            <a:r>
              <a:rPr lang="en-US" sz="2000">
                <a:solidFill>
                  <a:schemeClr val="dk1"/>
                </a:solidFill>
                <a:latin typeface="Arial"/>
                <a:ea typeface="Arial"/>
                <a:cs typeface="Arial"/>
                <a:sym typeface="Arial"/>
              </a:rPr>
              <a:t> Coated uniformly with a protective coating called </a:t>
            </a:r>
            <a:r>
              <a:rPr b="1" lang="en-US" sz="2000">
                <a:solidFill>
                  <a:schemeClr val="dk1"/>
                </a:solidFill>
                <a:latin typeface="Arial"/>
                <a:ea typeface="Arial"/>
                <a:cs typeface="Arial"/>
                <a:sym typeface="Arial"/>
              </a:rPr>
              <a:t>flux. </a:t>
            </a:r>
            <a:r>
              <a:rPr lang="en-US" sz="2000">
                <a:solidFill>
                  <a:schemeClr val="dk1"/>
                </a:solidFill>
                <a:latin typeface="Arial"/>
                <a:ea typeface="Arial"/>
                <a:cs typeface="Arial"/>
                <a:sym typeface="Arial"/>
              </a:rPr>
              <a:t>e.g</a:t>
            </a:r>
            <a:r>
              <a:rPr b="1" lang="en-US" sz="2000">
                <a:solidFill>
                  <a:schemeClr val="dk1"/>
                </a:solidFill>
                <a:latin typeface="Arial"/>
                <a:ea typeface="Arial"/>
                <a:cs typeface="Arial"/>
                <a:sym typeface="Arial"/>
              </a:rPr>
              <a:t>     </a:t>
            </a:r>
            <a:endParaRPr/>
          </a:p>
          <a:p>
            <a:pPr indent="0" lvl="0" marL="0" marR="0" rtl="0" algn="l">
              <a:spcBef>
                <a:spcPts val="0"/>
              </a:spcBef>
              <a:spcAft>
                <a:spcPts val="0"/>
              </a:spcAft>
              <a:buNone/>
            </a:pPr>
            <a:r>
              <a:rPr b="1" lang="en-US" sz="20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titanium oxide, potassium oxide, cellulose, iron or manganese,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Ferro silicates, carbonates, gums, clays, asbestos etc…</a:t>
            </a:r>
            <a:endParaRPr b="1" sz="2000">
              <a:solidFill>
                <a:schemeClr val="dk1"/>
              </a:solidFill>
              <a:latin typeface="Arial"/>
              <a:ea typeface="Arial"/>
              <a:cs typeface="Arial"/>
              <a:sym typeface="Arial"/>
            </a:endParaRPr>
          </a:p>
        </p:txBody>
      </p:sp>
      <p:pic>
        <p:nvPicPr>
          <p:cNvPr id="339" name="Google Shape;339;p47"/>
          <p:cNvPicPr preferRelativeResize="0"/>
          <p:nvPr/>
        </p:nvPicPr>
        <p:blipFill rotWithShape="1">
          <a:blip r:embed="rId3">
            <a:alphaModFix/>
          </a:blip>
          <a:srcRect b="0" l="0" r="0" t="0"/>
          <a:stretch/>
        </p:blipFill>
        <p:spPr>
          <a:xfrm>
            <a:off x="533400" y="3886200"/>
            <a:ext cx="7696200" cy="26670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381000" y="6858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400"/>
              <a:buFont typeface="Calibri"/>
              <a:buNone/>
            </a:pPr>
            <a:r>
              <a:rPr b="1" i="1" lang="en-US" sz="4400" u="none" cap="none" strike="noStrike">
                <a:solidFill>
                  <a:schemeClr val="dk2"/>
                </a:solidFill>
                <a:latin typeface="Calibri"/>
                <a:ea typeface="Calibri"/>
                <a:cs typeface="Calibri"/>
                <a:sym typeface="Calibri"/>
              </a:rPr>
              <a:t>Types of Electrodes</a:t>
            </a:r>
            <a:endParaRPr b="1" i="1" sz="4400" u="none" cap="none" strike="noStrike">
              <a:solidFill>
                <a:schemeClr val="dk2"/>
              </a:solidFill>
              <a:latin typeface="Calibri"/>
              <a:ea typeface="Calibri"/>
              <a:cs typeface="Calibri"/>
              <a:sym typeface="Calibri"/>
            </a:endParaRPr>
          </a:p>
        </p:txBody>
      </p:sp>
      <p:sp>
        <p:nvSpPr>
          <p:cNvPr id="345" name="Google Shape;345;p48"/>
          <p:cNvSpPr/>
          <p:nvPr/>
        </p:nvSpPr>
        <p:spPr>
          <a:xfrm>
            <a:off x="304800" y="1905000"/>
            <a:ext cx="8534400" cy="3416320"/>
          </a:xfrm>
          <a:prstGeom prst="rect">
            <a:avLst/>
          </a:prstGeom>
          <a:noFill/>
          <a:ln>
            <a:noFill/>
          </a:ln>
        </p:spPr>
        <p:txBody>
          <a:bodyPr anchorCtr="0" anchor="t" bIns="45700" lIns="91425" spcFirstLastPara="1" rIns="91425" wrap="square" tIns="45700">
            <a:noAutofit/>
          </a:bodyPr>
          <a:lstStyle/>
          <a:p>
            <a:pPr indent="-152400" lvl="0" marL="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Consumable</a:t>
            </a:r>
            <a:endParaRPr/>
          </a:p>
          <a:p>
            <a:pPr indent="-152400" lvl="0" marL="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Non-consumable-  </a:t>
            </a:r>
            <a:r>
              <a:rPr lang="en-US" sz="2400">
                <a:solidFill>
                  <a:schemeClr val="dk1"/>
                </a:solidFill>
                <a:latin typeface="Arial"/>
                <a:ea typeface="Arial"/>
                <a:cs typeface="Arial"/>
                <a:sym typeface="Arial"/>
              </a:rPr>
              <a:t>D.C</a:t>
            </a:r>
            <a:r>
              <a:rPr lang="en-US" sz="2400">
                <a:solidFill>
                  <a:srgbClr val="FF0000"/>
                </a:solidFill>
                <a:latin typeface="Arial"/>
                <a:ea typeface="Arial"/>
                <a:cs typeface="Arial"/>
                <a:sym typeface="Arial"/>
              </a:rPr>
              <a:t>(</a:t>
            </a:r>
            <a:r>
              <a:rPr lang="en-US" sz="2000">
                <a:solidFill>
                  <a:srgbClr val="FF0000"/>
                </a:solidFill>
                <a:latin typeface="Arial"/>
                <a:ea typeface="Arial"/>
                <a:cs typeface="Arial"/>
                <a:sym typeface="Arial"/>
              </a:rPr>
              <a:t>Carbon, graphite) &amp;  </a:t>
            </a:r>
            <a:r>
              <a:rPr lang="en-US" sz="2000">
                <a:solidFill>
                  <a:schemeClr val="dk1"/>
                </a:solidFill>
                <a:latin typeface="Arial"/>
                <a:ea typeface="Arial"/>
                <a:cs typeface="Arial"/>
                <a:sym typeface="Arial"/>
              </a:rPr>
              <a:t>A.C</a:t>
            </a:r>
            <a:r>
              <a:rPr lang="en-US" sz="2000">
                <a:solidFill>
                  <a:srgbClr val="FF0000"/>
                </a:solidFill>
                <a:latin typeface="Arial"/>
                <a:ea typeface="Arial"/>
                <a:cs typeface="Arial"/>
                <a:sym typeface="Arial"/>
              </a:rPr>
              <a:t> (Tungsten). </a:t>
            </a:r>
            <a:r>
              <a:rPr lang="en-US" sz="2000">
                <a:solidFill>
                  <a:schemeClr val="dk1"/>
                </a:solidFill>
                <a:latin typeface="Arial"/>
                <a:ea typeface="Arial"/>
                <a:cs typeface="Arial"/>
                <a:sym typeface="Arial"/>
              </a:rPr>
              <a:t>Used in carbon arc &amp; TIG welding</a:t>
            </a:r>
            <a:endParaRPr sz="2400">
              <a:solidFill>
                <a:schemeClr val="dk1"/>
              </a:solidFill>
              <a:latin typeface="Arial"/>
              <a:ea typeface="Arial"/>
              <a:cs typeface="Arial"/>
              <a:sym typeface="Arial"/>
            </a:endParaRPr>
          </a:p>
          <a:p>
            <a:pPr indent="-152400" lvl="0" marL="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Bare Electrode- </a:t>
            </a:r>
            <a:r>
              <a:rPr lang="en-US" sz="2000">
                <a:solidFill>
                  <a:schemeClr val="dk1"/>
                </a:solidFill>
                <a:latin typeface="Arial"/>
                <a:ea typeface="Arial"/>
                <a:cs typeface="Arial"/>
                <a:sym typeface="Arial"/>
              </a:rPr>
              <a:t>Not coated with flux</a:t>
            </a:r>
            <a:r>
              <a:rPr b="1" lang="en-US" sz="3200">
                <a:solidFill>
                  <a:schemeClr val="dk1"/>
                </a:solidFill>
                <a:latin typeface="Arial"/>
                <a:ea typeface="Arial"/>
                <a:cs typeface="Arial"/>
                <a:sym typeface="Arial"/>
              </a:rPr>
              <a:t>. </a:t>
            </a:r>
            <a:r>
              <a:rPr lang="en-US" sz="2000">
                <a:solidFill>
                  <a:schemeClr val="dk1"/>
                </a:solidFill>
                <a:latin typeface="Arial"/>
                <a:ea typeface="Arial"/>
                <a:cs typeface="Arial"/>
                <a:sym typeface="Arial"/>
              </a:rPr>
              <a:t>Used in carbon arc &amp; TIG welding</a:t>
            </a:r>
            <a:endParaRPr b="1" sz="2000">
              <a:solidFill>
                <a:schemeClr val="dk1"/>
              </a:solidFill>
              <a:latin typeface="Arial"/>
              <a:ea typeface="Arial"/>
              <a:cs typeface="Arial"/>
              <a:sym typeface="Arial"/>
            </a:endParaRPr>
          </a:p>
          <a:p>
            <a:pPr indent="-152400" lvl="0" marL="0" marR="0" rtl="0" algn="l">
              <a:lnSpc>
                <a:spcPct val="150000"/>
              </a:lnSpc>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Coated Electrodes(Stick Electrode)- </a:t>
            </a:r>
            <a:r>
              <a:rPr lang="en-US" sz="2000">
                <a:solidFill>
                  <a:schemeClr val="dk1"/>
                </a:solidFill>
                <a:latin typeface="Arial"/>
                <a:ea typeface="Arial"/>
                <a:cs typeface="Arial"/>
                <a:sym typeface="Arial"/>
              </a:rPr>
              <a:t>coated with flux</a:t>
            </a:r>
            <a:endParaRPr sz="24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49"/>
          <p:cNvSpPr txBox="1"/>
          <p:nvPr>
            <p:ph type="title"/>
          </p:nvPr>
        </p:nvSpPr>
        <p:spPr>
          <a:xfrm>
            <a:off x="381000" y="3048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400"/>
              <a:buFont typeface="Calibri"/>
              <a:buNone/>
            </a:pPr>
            <a:r>
              <a:rPr b="1" i="1" lang="en-US" sz="4400" u="none" cap="none" strike="noStrike">
                <a:solidFill>
                  <a:schemeClr val="dk2"/>
                </a:solidFill>
                <a:latin typeface="Calibri"/>
                <a:ea typeface="Calibri"/>
                <a:cs typeface="Calibri"/>
                <a:sym typeface="Calibri"/>
              </a:rPr>
              <a:t>Types of Fluxes</a:t>
            </a:r>
            <a:endParaRPr b="1" i="1" sz="4400" u="none" cap="none" strike="noStrike">
              <a:solidFill>
                <a:schemeClr val="dk2"/>
              </a:solidFill>
              <a:latin typeface="Calibri"/>
              <a:ea typeface="Calibri"/>
              <a:cs typeface="Calibri"/>
              <a:sym typeface="Calibri"/>
            </a:endParaRPr>
          </a:p>
        </p:txBody>
      </p:sp>
      <p:sp>
        <p:nvSpPr>
          <p:cNvPr id="351" name="Google Shape;351;p49"/>
          <p:cNvSpPr/>
          <p:nvPr/>
        </p:nvSpPr>
        <p:spPr>
          <a:xfrm>
            <a:off x="304800" y="1595021"/>
            <a:ext cx="8534400" cy="5262979"/>
          </a:xfrm>
          <a:prstGeom prst="rect">
            <a:avLst/>
          </a:prstGeom>
          <a:noFill/>
          <a:ln>
            <a:noFill/>
          </a:ln>
        </p:spPr>
        <p:txBody>
          <a:bodyPr anchorCtr="0" anchor="t" bIns="45700" lIns="91425" spcFirstLastPara="1" rIns="91425" wrap="square" tIns="45700">
            <a:noAutofit/>
          </a:bodyPr>
          <a:lstStyle/>
          <a:p>
            <a:pPr indent="-152400" lvl="0" marL="0" marR="0" rtl="0" algn="l">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Gas forming- </a:t>
            </a:r>
            <a:r>
              <a:rPr lang="en-US" sz="2400">
                <a:solidFill>
                  <a:schemeClr val="dk1"/>
                </a:solidFill>
                <a:latin typeface="Arial"/>
                <a:ea typeface="Arial"/>
                <a:cs typeface="Arial"/>
                <a:sym typeface="Arial"/>
              </a:rPr>
              <a:t>Isolating welding zone from ambient air. e.g organic matter like wood pulp</a:t>
            </a:r>
            <a:endParaRPr/>
          </a:p>
          <a:p>
            <a:pPr indent="0" lvl="0" marL="0" marR="0" rtl="0" algn="l">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152400" lvl="0" marL="0" marR="0" rtl="0" algn="l">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Slag forming- </a:t>
            </a:r>
            <a:r>
              <a:rPr lang="en-US" sz="2400">
                <a:solidFill>
                  <a:schemeClr val="dk1"/>
                </a:solidFill>
                <a:latin typeface="Arial"/>
                <a:ea typeface="Arial"/>
                <a:cs typeface="Arial"/>
                <a:sym typeface="Arial"/>
              </a:rPr>
              <a:t>china clay, felspar, manganese, &amp; titanium ores</a:t>
            </a:r>
            <a:endParaRPr/>
          </a:p>
          <a:p>
            <a:pPr indent="0" lvl="0" marL="0" marR="0" rtl="0" algn="l">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152400" lvl="0" marL="0" marR="0" rtl="0" algn="l">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Reducing- </a:t>
            </a:r>
            <a:r>
              <a:rPr lang="en-US" sz="2400">
                <a:solidFill>
                  <a:schemeClr val="dk1"/>
                </a:solidFill>
                <a:latin typeface="Arial"/>
                <a:ea typeface="Arial"/>
                <a:cs typeface="Arial"/>
                <a:sym typeface="Arial"/>
              </a:rPr>
              <a:t>ferro silicon,ferro titanium,ferro manganese reduces oxides</a:t>
            </a:r>
            <a:endParaRPr/>
          </a:p>
          <a:p>
            <a:pPr indent="0" lvl="0" marL="0" marR="0" rtl="0" algn="l">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152400" lvl="0" marL="0" marR="0" rtl="0" algn="l">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Stabilizing- </a:t>
            </a:r>
            <a:r>
              <a:rPr lang="en-US" sz="2400">
                <a:solidFill>
                  <a:schemeClr val="dk1"/>
                </a:solidFill>
                <a:latin typeface="Arial"/>
                <a:ea typeface="Arial"/>
                <a:cs typeface="Arial"/>
                <a:sym typeface="Arial"/>
              </a:rPr>
              <a:t>Ionized the zone b/w electrode and part to be weld and ensuring stable burning.</a:t>
            </a:r>
            <a:endParaRPr/>
          </a:p>
          <a:p>
            <a:pPr indent="0" lvl="0" marL="0" marR="0" rtl="0" algn="l">
              <a:spcBef>
                <a:spcPts val="0"/>
              </a:spcBef>
              <a:spcAft>
                <a:spcPts val="0"/>
              </a:spcAft>
              <a:buClr>
                <a:schemeClr val="dk1"/>
              </a:buClr>
              <a:buSzPts val="2400"/>
              <a:buFont typeface="Noto Sans Symbols"/>
              <a:buNone/>
            </a:pPr>
            <a:r>
              <a:t/>
            </a:r>
            <a:endParaRPr sz="2400">
              <a:solidFill>
                <a:schemeClr val="dk1"/>
              </a:solidFill>
              <a:latin typeface="Arial"/>
              <a:ea typeface="Arial"/>
              <a:cs typeface="Arial"/>
              <a:sym typeface="Arial"/>
            </a:endParaRPr>
          </a:p>
          <a:p>
            <a:pPr indent="-152400" lvl="0" marL="0" marR="0" rtl="0" algn="l">
              <a:spcBef>
                <a:spcPts val="0"/>
              </a:spcBef>
              <a:spcAft>
                <a:spcPts val="0"/>
              </a:spcAft>
              <a:buClr>
                <a:schemeClr val="dk1"/>
              </a:buClr>
              <a:buSzPts val="2400"/>
              <a:buFont typeface="Noto Sans Symbols"/>
              <a:buChar char="▪"/>
            </a:pPr>
            <a:r>
              <a:rPr b="1" lang="en-US" sz="2400">
                <a:solidFill>
                  <a:schemeClr val="dk1"/>
                </a:solidFill>
                <a:latin typeface="Arial"/>
                <a:ea typeface="Arial"/>
                <a:cs typeface="Arial"/>
                <a:sym typeface="Arial"/>
              </a:rPr>
              <a:t>Binding- </a:t>
            </a:r>
            <a:r>
              <a:rPr lang="en-US" sz="2400">
                <a:solidFill>
                  <a:schemeClr val="dk1"/>
                </a:solidFill>
                <a:latin typeface="Arial"/>
                <a:ea typeface="Arial"/>
                <a:cs typeface="Arial"/>
                <a:sym typeface="Arial"/>
              </a:rPr>
              <a:t>so that covering should have proper binding with bare electrode.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0"/>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1200">
                <a:solidFill>
                  <a:srgbClr val="035C75"/>
                </a:solidFill>
                <a:latin typeface="Arial"/>
                <a:ea typeface="Arial"/>
                <a:cs typeface="Arial"/>
                <a:sym typeface="Arial"/>
              </a:rPr>
              <a:t>kss@2007</a:t>
            </a:r>
            <a:endParaRPr/>
          </a:p>
        </p:txBody>
      </p:sp>
      <p:sp>
        <p:nvSpPr>
          <p:cNvPr id="357" name="Google Shape;357;p50"/>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lang="en-US" sz="1200">
                <a:solidFill>
                  <a:srgbClr val="035C75"/>
                </a:solidFill>
                <a:latin typeface="Arial"/>
                <a:ea typeface="Arial"/>
                <a:cs typeface="Arial"/>
                <a:sym typeface="Arial"/>
              </a:rPr>
              <a:t>‹#›</a:t>
            </a:fld>
            <a:endParaRPr sz="1200">
              <a:solidFill>
                <a:srgbClr val="035C75"/>
              </a:solidFill>
              <a:latin typeface="Arial"/>
              <a:ea typeface="Arial"/>
              <a:cs typeface="Arial"/>
              <a:sym typeface="Arial"/>
            </a:endParaRPr>
          </a:p>
        </p:txBody>
      </p:sp>
      <p:sp>
        <p:nvSpPr>
          <p:cNvPr id="358" name="Google Shape;358;p50"/>
          <p:cNvSpPr txBox="1"/>
          <p:nvPr>
            <p:ph type="title"/>
          </p:nvPr>
        </p:nvSpPr>
        <p:spPr>
          <a:xfrm>
            <a:off x="457200" y="11430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600"/>
              <a:buFont typeface="Calibri"/>
              <a:buNone/>
            </a:pPr>
            <a:r>
              <a:rPr b="1" i="1" lang="en-US" sz="3600" u="none" cap="none" strike="noStrike">
                <a:solidFill>
                  <a:schemeClr val="dk2"/>
                </a:solidFill>
                <a:latin typeface="Calibri"/>
                <a:ea typeface="Calibri"/>
                <a:cs typeface="Calibri"/>
                <a:sym typeface="Calibri"/>
              </a:rPr>
              <a:t>FOREHAND WELDING &amp; BACKHAND WELDING</a:t>
            </a:r>
            <a:endParaRPr/>
          </a:p>
        </p:txBody>
      </p:sp>
      <p:sp>
        <p:nvSpPr>
          <p:cNvPr id="359" name="Google Shape;359;p50"/>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60" name="Google Shape;360;p50"/>
          <p:cNvPicPr preferRelativeResize="0"/>
          <p:nvPr/>
        </p:nvPicPr>
        <p:blipFill rotWithShape="1">
          <a:blip r:embed="rId3">
            <a:alphaModFix/>
          </a:blip>
          <a:srcRect b="0" l="0" r="0" t="0"/>
          <a:stretch/>
        </p:blipFill>
        <p:spPr>
          <a:xfrm>
            <a:off x="0" y="2209800"/>
            <a:ext cx="8686800" cy="3276600"/>
          </a:xfrm>
          <a:prstGeom prst="rect">
            <a:avLst/>
          </a:prstGeom>
          <a:noFill/>
          <a:ln>
            <a:noFill/>
          </a:ln>
        </p:spPr>
      </p:pic>
      <p:sp>
        <p:nvSpPr>
          <p:cNvPr id="361" name="Google Shape;361;p50"/>
          <p:cNvSpPr txBox="1"/>
          <p:nvPr/>
        </p:nvSpPr>
        <p:spPr>
          <a:xfrm>
            <a:off x="0" y="5562600"/>
            <a:ext cx="8924925" cy="91598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A weld bead</a:t>
            </a:r>
            <a:r>
              <a:rPr lang="en-US" sz="1800">
                <a:solidFill>
                  <a:schemeClr val="dk1"/>
                </a:solidFill>
                <a:latin typeface="Arial"/>
                <a:ea typeface="Arial"/>
                <a:cs typeface="Arial"/>
                <a:sym typeface="Arial"/>
              </a:rPr>
              <a:t> |            </a:t>
            </a:r>
            <a:r>
              <a:rPr b="1" lang="en-US" sz="1800">
                <a:solidFill>
                  <a:schemeClr val="dk1"/>
                </a:solidFill>
                <a:latin typeface="Arial"/>
                <a:ea typeface="Arial"/>
                <a:cs typeface="Arial"/>
                <a:sym typeface="Arial"/>
              </a:rPr>
              <a:t>Forehand welding</a:t>
            </a:r>
            <a:r>
              <a:rPr lang="en-US" sz="1800">
                <a:solidFill>
                  <a:schemeClr val="dk1"/>
                </a:solidFill>
                <a:latin typeface="Arial"/>
                <a:ea typeface="Arial"/>
                <a:cs typeface="Arial"/>
                <a:sym typeface="Arial"/>
              </a:rPr>
              <a:t>              |             </a:t>
            </a:r>
            <a:r>
              <a:rPr b="1" lang="en-US" sz="1800">
                <a:solidFill>
                  <a:schemeClr val="dk1"/>
                </a:solidFill>
                <a:latin typeface="Arial"/>
                <a:ea typeface="Arial"/>
                <a:cs typeface="Arial"/>
                <a:sym typeface="Arial"/>
              </a:rPr>
              <a:t>Backhand welding</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  less  heat is flowing in the metal    |  heat is concentrated into the metal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          used for relatively thin parts   |    thicker parts are welded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51"/>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1200">
                <a:solidFill>
                  <a:srgbClr val="035C75"/>
                </a:solidFill>
                <a:latin typeface="Arial"/>
                <a:ea typeface="Arial"/>
                <a:cs typeface="Arial"/>
                <a:sym typeface="Arial"/>
              </a:rPr>
              <a:t>kss@2007</a:t>
            </a:r>
            <a:endParaRPr/>
          </a:p>
        </p:txBody>
      </p:sp>
      <p:sp>
        <p:nvSpPr>
          <p:cNvPr id="367" name="Google Shape;367;p51"/>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lang="en-US" sz="1200">
                <a:solidFill>
                  <a:srgbClr val="035C75"/>
                </a:solidFill>
                <a:latin typeface="Arial"/>
                <a:ea typeface="Arial"/>
                <a:cs typeface="Arial"/>
                <a:sym typeface="Arial"/>
              </a:rPr>
              <a:t>‹#›</a:t>
            </a:fld>
            <a:endParaRPr sz="1200">
              <a:solidFill>
                <a:srgbClr val="035C75"/>
              </a:solidFill>
              <a:latin typeface="Arial"/>
              <a:ea typeface="Arial"/>
              <a:cs typeface="Arial"/>
              <a:sym typeface="Arial"/>
            </a:endParaRPr>
          </a:p>
        </p:txBody>
      </p:sp>
      <p:sp>
        <p:nvSpPr>
          <p:cNvPr id="368" name="Google Shape;368;p51"/>
          <p:cNvSpPr txBox="1"/>
          <p:nvPr>
            <p:ph type="title"/>
          </p:nvPr>
        </p:nvSpPr>
        <p:spPr>
          <a:xfrm>
            <a:off x="457200" y="3048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5000"/>
              <a:buFont typeface="Calibri"/>
              <a:buNone/>
            </a:pPr>
            <a:r>
              <a:rPr b="1" i="1" lang="en-US" sz="5000" u="none" cap="none" strike="noStrike">
                <a:solidFill>
                  <a:schemeClr val="dk2"/>
                </a:solidFill>
                <a:latin typeface="Calibri"/>
                <a:ea typeface="Calibri"/>
                <a:cs typeface="Calibri"/>
                <a:sym typeface="Calibri"/>
              </a:rPr>
              <a:t>Principle </a:t>
            </a:r>
            <a:r>
              <a:rPr b="1" i="0" lang="en-US" sz="5000" u="none" cap="none" strike="noStrike">
                <a:solidFill>
                  <a:schemeClr val="dk2"/>
                </a:solidFill>
                <a:latin typeface="Calibri"/>
                <a:ea typeface="Calibri"/>
                <a:cs typeface="Calibri"/>
                <a:sym typeface="Calibri"/>
              </a:rPr>
              <a:t>of Arc welding</a:t>
            </a:r>
            <a:endParaRPr/>
          </a:p>
        </p:txBody>
      </p:sp>
      <p:sp>
        <p:nvSpPr>
          <p:cNvPr id="369" name="Google Shape;369;p51"/>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70" name="Google Shape;370;p51"/>
          <p:cNvPicPr preferRelativeResize="0"/>
          <p:nvPr/>
        </p:nvPicPr>
        <p:blipFill rotWithShape="1">
          <a:blip r:embed="rId3">
            <a:alphaModFix/>
          </a:blip>
          <a:srcRect b="0" l="0" r="0" t="0"/>
          <a:stretch/>
        </p:blipFill>
        <p:spPr>
          <a:xfrm>
            <a:off x="0" y="1676400"/>
            <a:ext cx="4800600" cy="3733800"/>
          </a:xfrm>
          <a:prstGeom prst="rect">
            <a:avLst/>
          </a:prstGeom>
          <a:noFill/>
          <a:ln>
            <a:noFill/>
          </a:ln>
        </p:spPr>
      </p:pic>
      <p:sp>
        <p:nvSpPr>
          <p:cNvPr id="371" name="Google Shape;371;p51"/>
          <p:cNvSpPr txBox="1"/>
          <p:nvPr/>
        </p:nvSpPr>
        <p:spPr>
          <a:xfrm>
            <a:off x="4860925" y="1712913"/>
            <a:ext cx="4505325" cy="3113087"/>
          </a:xfrm>
          <a:prstGeom prst="rect">
            <a:avLst/>
          </a:prstGeom>
          <a:noFill/>
          <a:ln>
            <a:noFill/>
          </a:ln>
        </p:spPr>
        <p:txBody>
          <a:bodyPr anchorCtr="0" anchor="t" bIns="45700" lIns="91425" spcFirstLastPara="1" rIns="91425" wrap="square" tIns="45700">
            <a:noAutofit/>
          </a:bodyPr>
          <a:lstStyle/>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Arc is struck</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Electrons travel form cathode to </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Anode at very high speed</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K.E of electrons converted to Heat</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114300" lvl="0" marL="0" marR="0" rtl="0" algn="l">
              <a:spcBef>
                <a:spcPts val="0"/>
              </a:spcBef>
              <a:spcAft>
                <a:spcPts val="0"/>
              </a:spcAft>
              <a:buClr>
                <a:schemeClr val="dk1"/>
              </a:buClr>
              <a:buSzPts val="1800"/>
              <a:buFont typeface="Arial"/>
              <a:buChar char="•"/>
            </a:pPr>
            <a:r>
              <a:rPr b="1" lang="en-US" sz="1800">
                <a:solidFill>
                  <a:schemeClr val="dk1"/>
                </a:solidFill>
                <a:latin typeface="Arial"/>
                <a:ea typeface="Arial"/>
                <a:cs typeface="Arial"/>
                <a:sym typeface="Arial"/>
              </a:rPr>
              <a:t>Positively charged ions from </a:t>
            </a:r>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anode to Cathode provide protecting shied</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1200">
                <a:solidFill>
                  <a:srgbClr val="035C75"/>
                </a:solidFill>
                <a:latin typeface="Arial"/>
                <a:ea typeface="Arial"/>
                <a:cs typeface="Arial"/>
                <a:sym typeface="Arial"/>
              </a:rPr>
              <a:t>kss@2007</a:t>
            </a:r>
            <a:endParaRPr/>
          </a:p>
        </p:txBody>
      </p:sp>
      <p:sp>
        <p:nvSpPr>
          <p:cNvPr id="377" name="Google Shape;377;p5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lang="en-US" sz="1200">
                <a:solidFill>
                  <a:srgbClr val="035C75"/>
                </a:solidFill>
                <a:latin typeface="Arial"/>
                <a:ea typeface="Arial"/>
                <a:cs typeface="Arial"/>
                <a:sym typeface="Arial"/>
              </a:rPr>
              <a:t>‹#›</a:t>
            </a:fld>
            <a:endParaRPr sz="1200">
              <a:solidFill>
                <a:srgbClr val="035C75"/>
              </a:solidFill>
              <a:latin typeface="Arial"/>
              <a:ea typeface="Arial"/>
              <a:cs typeface="Arial"/>
              <a:sym typeface="Arial"/>
            </a:endParaRPr>
          </a:p>
        </p:txBody>
      </p:sp>
      <p:sp>
        <p:nvSpPr>
          <p:cNvPr id="378" name="Google Shape;378;p52"/>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5000"/>
              <a:buFont typeface="Calibri"/>
              <a:buNone/>
            </a:pPr>
            <a:r>
              <a:rPr b="1" i="1" lang="en-US" sz="5000" u="none" cap="none" strike="noStrike">
                <a:solidFill>
                  <a:schemeClr val="dk2"/>
                </a:solidFill>
                <a:latin typeface="Calibri"/>
                <a:ea typeface="Calibri"/>
                <a:cs typeface="Calibri"/>
                <a:sym typeface="Calibri"/>
              </a:rPr>
              <a:t>ARC WELDING PROCESS</a:t>
            </a:r>
            <a:endParaRPr/>
          </a:p>
        </p:txBody>
      </p:sp>
      <p:sp>
        <p:nvSpPr>
          <p:cNvPr id="379" name="Google Shape;379;p52"/>
          <p:cNvSpPr/>
          <p:nvPr/>
        </p:nvSpPr>
        <p:spPr>
          <a:xfrm>
            <a:off x="0" y="0"/>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380" name="Google Shape;380;p52"/>
          <p:cNvPicPr preferRelativeResize="0"/>
          <p:nvPr/>
        </p:nvPicPr>
        <p:blipFill rotWithShape="1">
          <a:blip r:embed="rId3">
            <a:alphaModFix/>
          </a:blip>
          <a:srcRect b="0" l="0" r="0" t="0"/>
          <a:stretch/>
        </p:blipFill>
        <p:spPr>
          <a:xfrm>
            <a:off x="352360" y="2009774"/>
            <a:ext cx="8182039" cy="4238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descr="http://comps.canstockphoto.com/can-stock-photo_csp10195018.jpg" id="122" name="Google Shape;122;p17"/>
          <p:cNvPicPr preferRelativeResize="0"/>
          <p:nvPr/>
        </p:nvPicPr>
        <p:blipFill rotWithShape="1">
          <a:blip r:embed="rId3">
            <a:alphaModFix/>
          </a:blip>
          <a:srcRect b="6005" l="0" r="0" t="0"/>
          <a:stretch/>
        </p:blipFill>
        <p:spPr>
          <a:xfrm>
            <a:off x="304800" y="990600"/>
            <a:ext cx="2762250" cy="2209800"/>
          </a:xfrm>
          <a:prstGeom prst="rect">
            <a:avLst/>
          </a:prstGeom>
          <a:noFill/>
          <a:ln>
            <a:noFill/>
          </a:ln>
        </p:spPr>
      </p:pic>
      <p:pic>
        <p:nvPicPr>
          <p:cNvPr descr="C:\Users\Prateek\Desktop\finish_stainless_c.gif" id="123" name="Google Shape;123;p17"/>
          <p:cNvPicPr preferRelativeResize="0"/>
          <p:nvPr/>
        </p:nvPicPr>
        <p:blipFill rotWithShape="1">
          <a:blip r:embed="rId4">
            <a:alphaModFix/>
          </a:blip>
          <a:srcRect b="0" l="0" r="0" t="0"/>
          <a:stretch/>
        </p:blipFill>
        <p:spPr>
          <a:xfrm>
            <a:off x="5562600" y="838200"/>
            <a:ext cx="2990850" cy="2404643"/>
          </a:xfrm>
          <a:prstGeom prst="rect">
            <a:avLst/>
          </a:prstGeom>
          <a:noFill/>
          <a:ln>
            <a:noFill/>
          </a:ln>
        </p:spPr>
      </p:pic>
      <p:sp>
        <p:nvSpPr>
          <p:cNvPr descr="http://upload.wikimedia.org/wikipedia/commons/6/6f/Bolted_joint_bridge.jpg" id="124" name="Google Shape;124;p17"/>
          <p:cNvSpPr/>
          <p:nvPr/>
        </p:nvSpPr>
        <p:spPr>
          <a:xfrm>
            <a:off x="63500"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http://upload.wikimedia.org/wikipedia/commons/6/6f/Bolted_joint_bridge.jpg" id="125" name="Google Shape;125;p17"/>
          <p:cNvSpPr/>
          <p:nvPr/>
        </p:nvSpPr>
        <p:spPr>
          <a:xfrm>
            <a:off x="63500"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http://i-car.co.nz/wp-content/uploads/2012/01/trp_f0883798a.jpg" id="126" name="Google Shape;126;p17"/>
          <p:cNvPicPr preferRelativeResize="0"/>
          <p:nvPr/>
        </p:nvPicPr>
        <p:blipFill rotWithShape="1">
          <a:blip r:embed="rId5">
            <a:alphaModFix/>
          </a:blip>
          <a:srcRect b="0" l="0" r="0" t="0"/>
          <a:stretch/>
        </p:blipFill>
        <p:spPr>
          <a:xfrm>
            <a:off x="0" y="3733800"/>
            <a:ext cx="4038600" cy="2692400"/>
          </a:xfrm>
          <a:prstGeom prst="rect">
            <a:avLst/>
          </a:prstGeom>
          <a:noFill/>
          <a:ln>
            <a:noFill/>
          </a:ln>
        </p:spPr>
      </p:pic>
      <p:pic>
        <p:nvPicPr>
          <p:cNvPr descr="http://s3.amazonaws.com/rapgenius/filepicker%2Ff3tx67z1QsqFWZL1Rm6D_bolted_down.jpg" id="127" name="Google Shape;127;p17"/>
          <p:cNvPicPr preferRelativeResize="0"/>
          <p:nvPr/>
        </p:nvPicPr>
        <p:blipFill rotWithShape="1">
          <a:blip r:embed="rId6">
            <a:alphaModFix/>
          </a:blip>
          <a:srcRect b="17333" l="1999" r="25000" t="17333"/>
          <a:stretch/>
        </p:blipFill>
        <p:spPr>
          <a:xfrm>
            <a:off x="4800600" y="3886200"/>
            <a:ext cx="3886200" cy="260854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53"/>
          <p:cNvSpPr/>
          <p:nvPr/>
        </p:nvSpPr>
        <p:spPr>
          <a:xfrm>
            <a:off x="7239000" y="6096000"/>
            <a:ext cx="855663"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Kalpakjian</a:t>
            </a:r>
            <a:endParaRPr/>
          </a:p>
        </p:txBody>
      </p:sp>
      <p:pic>
        <p:nvPicPr>
          <p:cNvPr descr="CF12_02.jpg                                                    00051816&#10;HARD Drive                     ABA78158:" id="387" name="Google Shape;387;p53"/>
          <p:cNvPicPr preferRelativeResize="0"/>
          <p:nvPr/>
        </p:nvPicPr>
        <p:blipFill rotWithShape="1">
          <a:blip r:embed="rId3">
            <a:alphaModFix/>
          </a:blip>
          <a:srcRect b="0" l="0" r="0" t="0"/>
          <a:stretch/>
        </p:blipFill>
        <p:spPr>
          <a:xfrm>
            <a:off x="914400" y="4038600"/>
            <a:ext cx="7467600" cy="2670175"/>
          </a:xfrm>
          <a:prstGeom prst="rect">
            <a:avLst/>
          </a:prstGeom>
          <a:noFill/>
          <a:ln>
            <a:noFill/>
          </a:ln>
        </p:spPr>
      </p:pic>
      <p:sp>
        <p:nvSpPr>
          <p:cNvPr id="388" name="Google Shape;388;p53"/>
          <p:cNvSpPr/>
          <p:nvPr/>
        </p:nvSpPr>
        <p:spPr>
          <a:xfrm>
            <a:off x="533400" y="990600"/>
            <a:ext cx="8382000" cy="307776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Shielded Metal Arc Welding (SMAW):  </a:t>
            </a:r>
            <a:r>
              <a:rPr lang="en-US" sz="2400">
                <a:solidFill>
                  <a:schemeClr val="dk1"/>
                </a:solidFill>
                <a:latin typeface="Arial"/>
                <a:ea typeface="Arial"/>
                <a:cs typeface="Arial"/>
                <a:sym typeface="Arial"/>
              </a:rPr>
              <a:t>“</a:t>
            </a:r>
            <a:r>
              <a:rPr b="1" i="1" lang="en-US" sz="2400">
                <a:solidFill>
                  <a:schemeClr val="dk1"/>
                </a:solidFill>
                <a:latin typeface="Arial"/>
                <a:ea typeface="Arial"/>
                <a:cs typeface="Arial"/>
                <a:sym typeface="Arial"/>
              </a:rPr>
              <a:t>Stick</a:t>
            </a:r>
            <a:r>
              <a:rPr b="1" lang="en-US" sz="2400">
                <a:solidFill>
                  <a:schemeClr val="dk1"/>
                </a:solidFill>
                <a:latin typeface="Arial"/>
                <a:ea typeface="Arial"/>
                <a:cs typeface="Arial"/>
                <a:sym typeface="Arial"/>
              </a:rPr>
              <a:t> welding</a:t>
            </a:r>
            <a:r>
              <a:rPr lang="en-US" sz="2400">
                <a:solidFill>
                  <a:schemeClr val="dk1"/>
                </a:solidFill>
                <a:latin typeface="Arial"/>
                <a:ea typeface="Arial"/>
                <a:cs typeface="Arial"/>
                <a:sym typeface="Arial"/>
              </a:rPr>
              <a:t>”</a:t>
            </a:r>
            <a:endParaRPr/>
          </a:p>
          <a:p>
            <a:pPr indent="-127000" lvl="0" marL="0" marR="0" rtl="0" algn="l">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 Arc temperature is nearly 5500°C</a:t>
            </a:r>
            <a:endParaRPr sz="2000">
              <a:solidFill>
                <a:schemeClr val="dk1"/>
              </a:solidFill>
              <a:latin typeface="Arial"/>
              <a:ea typeface="Arial"/>
              <a:cs typeface="Arial"/>
              <a:sym typeface="Arial"/>
            </a:endParaRPr>
          </a:p>
          <a:p>
            <a:pPr indent="-127000" lvl="0" marL="0" marR="0" rtl="0" algn="l">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 The electrode is also the filler rod</a:t>
            </a:r>
            <a:endParaRPr/>
          </a:p>
          <a:p>
            <a:pPr indent="-127000" lvl="0" marL="0" marR="0" rtl="0" algn="l">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 Only for steel</a:t>
            </a:r>
            <a:endParaRPr/>
          </a:p>
          <a:p>
            <a:pPr indent="-127000" lvl="0" marL="0" marR="0" rtl="0" algn="l">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 Strong welds if done properly (but often not)</a:t>
            </a:r>
            <a:endParaRPr/>
          </a:p>
          <a:p>
            <a:pPr indent="-127000" lvl="0" marL="0" marR="0" rtl="0" algn="l">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 Very high heat input: good for thick parts, bad for grain growth and distortion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54"/>
          <p:cNvSpPr txBox="1"/>
          <p:nvPr>
            <p:ph type="title"/>
          </p:nvPr>
        </p:nvSpPr>
        <p:spPr>
          <a:xfrm>
            <a:off x="381000" y="6858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400"/>
              <a:buFont typeface="Calibri"/>
              <a:buNone/>
            </a:pPr>
            <a:r>
              <a:rPr b="1" i="1" lang="en-US" sz="4400" u="none" cap="none" strike="noStrike">
                <a:solidFill>
                  <a:schemeClr val="dk2"/>
                </a:solidFill>
                <a:latin typeface="Calibri"/>
                <a:ea typeface="Calibri"/>
                <a:cs typeface="Calibri"/>
                <a:sym typeface="Calibri"/>
              </a:rPr>
              <a:t>Welding Tool Equipments</a:t>
            </a:r>
            <a:endParaRPr b="1" i="1" sz="4400" u="none" cap="none" strike="noStrike">
              <a:solidFill>
                <a:schemeClr val="dk2"/>
              </a:solidFill>
              <a:latin typeface="Calibri"/>
              <a:ea typeface="Calibri"/>
              <a:cs typeface="Calibri"/>
              <a:sym typeface="Calibri"/>
            </a:endParaRPr>
          </a:p>
        </p:txBody>
      </p:sp>
      <p:pic>
        <p:nvPicPr>
          <p:cNvPr id="394" name="Google Shape;394;p54"/>
          <p:cNvPicPr preferRelativeResize="0"/>
          <p:nvPr/>
        </p:nvPicPr>
        <p:blipFill rotWithShape="1">
          <a:blip r:embed="rId3">
            <a:alphaModFix/>
          </a:blip>
          <a:srcRect b="0" l="0" r="0" t="0"/>
          <a:stretch/>
        </p:blipFill>
        <p:spPr>
          <a:xfrm>
            <a:off x="304800" y="1905000"/>
            <a:ext cx="2296357" cy="1219200"/>
          </a:xfrm>
          <a:prstGeom prst="rect">
            <a:avLst/>
          </a:prstGeom>
          <a:noFill/>
          <a:ln>
            <a:noFill/>
          </a:ln>
        </p:spPr>
      </p:pic>
      <p:pic>
        <p:nvPicPr>
          <p:cNvPr id="395" name="Google Shape;395;p54"/>
          <p:cNvPicPr preferRelativeResize="0"/>
          <p:nvPr/>
        </p:nvPicPr>
        <p:blipFill rotWithShape="1">
          <a:blip r:embed="rId4">
            <a:alphaModFix/>
          </a:blip>
          <a:srcRect b="0" l="0" r="0" t="0"/>
          <a:stretch/>
        </p:blipFill>
        <p:spPr>
          <a:xfrm>
            <a:off x="609600" y="2971800"/>
            <a:ext cx="1409700" cy="257175"/>
          </a:xfrm>
          <a:prstGeom prst="rect">
            <a:avLst/>
          </a:prstGeom>
          <a:noFill/>
          <a:ln>
            <a:noFill/>
          </a:ln>
        </p:spPr>
      </p:pic>
      <p:pic>
        <p:nvPicPr>
          <p:cNvPr id="396" name="Google Shape;396;p54"/>
          <p:cNvPicPr preferRelativeResize="0"/>
          <p:nvPr/>
        </p:nvPicPr>
        <p:blipFill rotWithShape="1">
          <a:blip r:embed="rId5">
            <a:alphaModFix/>
          </a:blip>
          <a:srcRect b="0" l="0" r="0" t="0"/>
          <a:stretch/>
        </p:blipFill>
        <p:spPr>
          <a:xfrm>
            <a:off x="3276600" y="1905000"/>
            <a:ext cx="2795823" cy="1543050"/>
          </a:xfrm>
          <a:prstGeom prst="rect">
            <a:avLst/>
          </a:prstGeom>
          <a:noFill/>
          <a:ln>
            <a:noFill/>
          </a:ln>
        </p:spPr>
      </p:pic>
      <p:pic>
        <p:nvPicPr>
          <p:cNvPr id="397" name="Google Shape;397;p54"/>
          <p:cNvPicPr preferRelativeResize="0"/>
          <p:nvPr/>
        </p:nvPicPr>
        <p:blipFill rotWithShape="1">
          <a:blip r:embed="rId6">
            <a:alphaModFix/>
          </a:blip>
          <a:srcRect b="0" l="0" r="0" t="0"/>
          <a:stretch/>
        </p:blipFill>
        <p:spPr>
          <a:xfrm>
            <a:off x="4191000" y="3276600"/>
            <a:ext cx="1181100" cy="247650"/>
          </a:xfrm>
          <a:prstGeom prst="rect">
            <a:avLst/>
          </a:prstGeom>
          <a:noFill/>
          <a:ln>
            <a:noFill/>
          </a:ln>
        </p:spPr>
      </p:pic>
      <p:pic>
        <p:nvPicPr>
          <p:cNvPr id="398" name="Google Shape;398;p54"/>
          <p:cNvPicPr preferRelativeResize="0"/>
          <p:nvPr/>
        </p:nvPicPr>
        <p:blipFill rotWithShape="1">
          <a:blip r:embed="rId7">
            <a:alphaModFix/>
          </a:blip>
          <a:srcRect b="0" l="0" r="0" t="0"/>
          <a:stretch/>
        </p:blipFill>
        <p:spPr>
          <a:xfrm>
            <a:off x="228600" y="3200400"/>
            <a:ext cx="1981200" cy="1341225"/>
          </a:xfrm>
          <a:prstGeom prst="rect">
            <a:avLst/>
          </a:prstGeom>
          <a:noFill/>
          <a:ln>
            <a:noFill/>
          </a:ln>
        </p:spPr>
      </p:pic>
      <p:pic>
        <p:nvPicPr>
          <p:cNvPr id="399" name="Google Shape;399;p54"/>
          <p:cNvPicPr preferRelativeResize="0"/>
          <p:nvPr/>
        </p:nvPicPr>
        <p:blipFill rotWithShape="1">
          <a:blip r:embed="rId8">
            <a:alphaModFix/>
          </a:blip>
          <a:srcRect b="0" l="0" r="0" t="0"/>
          <a:stretch/>
        </p:blipFill>
        <p:spPr>
          <a:xfrm>
            <a:off x="838199" y="4379700"/>
            <a:ext cx="962025" cy="266700"/>
          </a:xfrm>
          <a:prstGeom prst="rect">
            <a:avLst/>
          </a:prstGeom>
          <a:noFill/>
          <a:ln>
            <a:noFill/>
          </a:ln>
        </p:spPr>
      </p:pic>
      <p:pic>
        <p:nvPicPr>
          <p:cNvPr id="400" name="Google Shape;400;p54"/>
          <p:cNvPicPr preferRelativeResize="0"/>
          <p:nvPr/>
        </p:nvPicPr>
        <p:blipFill rotWithShape="1">
          <a:blip r:embed="rId9">
            <a:alphaModFix/>
          </a:blip>
          <a:srcRect b="0" l="0" r="0" t="0"/>
          <a:stretch/>
        </p:blipFill>
        <p:spPr>
          <a:xfrm>
            <a:off x="228600" y="4716855"/>
            <a:ext cx="2246671" cy="1379145"/>
          </a:xfrm>
          <a:prstGeom prst="rect">
            <a:avLst/>
          </a:prstGeom>
          <a:noFill/>
          <a:ln>
            <a:noFill/>
          </a:ln>
        </p:spPr>
      </p:pic>
      <p:pic>
        <p:nvPicPr>
          <p:cNvPr id="401" name="Google Shape;401;p54"/>
          <p:cNvPicPr preferRelativeResize="0"/>
          <p:nvPr/>
        </p:nvPicPr>
        <p:blipFill rotWithShape="1">
          <a:blip r:embed="rId10">
            <a:alphaModFix/>
          </a:blip>
          <a:srcRect b="0" l="0" r="0" t="0"/>
          <a:stretch/>
        </p:blipFill>
        <p:spPr>
          <a:xfrm>
            <a:off x="762000" y="5821755"/>
            <a:ext cx="1495425" cy="266700"/>
          </a:xfrm>
          <a:prstGeom prst="rect">
            <a:avLst/>
          </a:prstGeom>
          <a:noFill/>
          <a:ln>
            <a:noFill/>
          </a:ln>
        </p:spPr>
      </p:pic>
      <p:pic>
        <p:nvPicPr>
          <p:cNvPr id="402" name="Google Shape;402;p54"/>
          <p:cNvPicPr preferRelativeResize="0"/>
          <p:nvPr/>
        </p:nvPicPr>
        <p:blipFill rotWithShape="1">
          <a:blip r:embed="rId11">
            <a:alphaModFix/>
          </a:blip>
          <a:srcRect b="0" l="0" r="0" t="0"/>
          <a:stretch/>
        </p:blipFill>
        <p:spPr>
          <a:xfrm>
            <a:off x="6477000" y="1442610"/>
            <a:ext cx="2133600" cy="1831953"/>
          </a:xfrm>
          <a:prstGeom prst="rect">
            <a:avLst/>
          </a:prstGeom>
          <a:noFill/>
          <a:ln>
            <a:noFill/>
          </a:ln>
        </p:spPr>
      </p:pic>
      <p:pic>
        <p:nvPicPr>
          <p:cNvPr id="403" name="Google Shape;403;p54"/>
          <p:cNvPicPr preferRelativeResize="0"/>
          <p:nvPr/>
        </p:nvPicPr>
        <p:blipFill rotWithShape="1">
          <a:blip r:embed="rId12">
            <a:alphaModFix/>
          </a:blip>
          <a:srcRect b="0" l="0" r="0" t="0"/>
          <a:stretch/>
        </p:blipFill>
        <p:spPr>
          <a:xfrm>
            <a:off x="6915150" y="3292894"/>
            <a:ext cx="1009650" cy="219075"/>
          </a:xfrm>
          <a:prstGeom prst="rect">
            <a:avLst/>
          </a:prstGeom>
          <a:noFill/>
          <a:ln>
            <a:noFill/>
          </a:ln>
        </p:spPr>
      </p:pic>
      <p:pic>
        <p:nvPicPr>
          <p:cNvPr descr="filler road.jpg" id="404" name="Google Shape;404;p54"/>
          <p:cNvPicPr preferRelativeResize="0"/>
          <p:nvPr/>
        </p:nvPicPr>
        <p:blipFill rotWithShape="1">
          <a:blip r:embed="rId13">
            <a:alphaModFix/>
          </a:blip>
          <a:srcRect b="0" l="0" r="0" t="0"/>
          <a:stretch/>
        </p:blipFill>
        <p:spPr>
          <a:xfrm>
            <a:off x="3429000" y="4038600"/>
            <a:ext cx="2209800" cy="1446704"/>
          </a:xfrm>
          <a:prstGeom prst="rect">
            <a:avLst/>
          </a:prstGeom>
          <a:noFill/>
          <a:ln>
            <a:noFill/>
          </a:ln>
        </p:spPr>
      </p:pic>
      <p:pic>
        <p:nvPicPr>
          <p:cNvPr id="405" name="Google Shape;405;p54"/>
          <p:cNvPicPr preferRelativeResize="0"/>
          <p:nvPr/>
        </p:nvPicPr>
        <p:blipFill rotWithShape="1">
          <a:blip r:embed="rId14">
            <a:alphaModFix/>
          </a:blip>
          <a:srcRect b="0" l="0" r="0" t="0"/>
          <a:stretch/>
        </p:blipFill>
        <p:spPr>
          <a:xfrm>
            <a:off x="3962400" y="5791200"/>
            <a:ext cx="838203" cy="247162"/>
          </a:xfrm>
          <a:prstGeom prst="rect">
            <a:avLst/>
          </a:prstGeom>
          <a:noFill/>
          <a:ln>
            <a:noFill/>
          </a:ln>
        </p:spPr>
      </p:pic>
      <p:pic>
        <p:nvPicPr>
          <p:cNvPr descr="transformer.jpg" id="406" name="Google Shape;406;p54"/>
          <p:cNvPicPr preferRelativeResize="0"/>
          <p:nvPr/>
        </p:nvPicPr>
        <p:blipFill rotWithShape="1">
          <a:blip r:embed="rId15">
            <a:alphaModFix/>
          </a:blip>
          <a:srcRect b="0" l="0" r="0" t="0"/>
          <a:stretch/>
        </p:blipFill>
        <p:spPr>
          <a:xfrm>
            <a:off x="6400800" y="3886200"/>
            <a:ext cx="2057400" cy="2057400"/>
          </a:xfrm>
          <a:prstGeom prst="rect">
            <a:avLst/>
          </a:prstGeom>
          <a:noFill/>
          <a:ln>
            <a:noFill/>
          </a:ln>
        </p:spPr>
      </p:pic>
      <p:pic>
        <p:nvPicPr>
          <p:cNvPr id="407" name="Google Shape;407;p54"/>
          <p:cNvPicPr preferRelativeResize="0"/>
          <p:nvPr/>
        </p:nvPicPr>
        <p:blipFill rotWithShape="1">
          <a:blip r:embed="rId16">
            <a:alphaModFix/>
          </a:blip>
          <a:srcRect b="0" l="0" r="0" t="0"/>
          <a:stretch/>
        </p:blipFill>
        <p:spPr>
          <a:xfrm>
            <a:off x="6762750" y="6048375"/>
            <a:ext cx="1085850" cy="200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pic>
        <p:nvPicPr>
          <p:cNvPr descr="CF12_05.jpg                                                    00051816&#10;HARD Drive                     ABA78158:" id="413" name="Google Shape;413;p55"/>
          <p:cNvPicPr preferRelativeResize="0"/>
          <p:nvPr/>
        </p:nvPicPr>
        <p:blipFill rotWithShape="1">
          <a:blip r:embed="rId3">
            <a:alphaModFix/>
          </a:blip>
          <a:srcRect b="0" l="0" r="0" t="0"/>
          <a:stretch/>
        </p:blipFill>
        <p:spPr>
          <a:xfrm>
            <a:off x="304800" y="2895600"/>
            <a:ext cx="8534400" cy="3802063"/>
          </a:xfrm>
          <a:prstGeom prst="rect">
            <a:avLst/>
          </a:prstGeom>
          <a:noFill/>
          <a:ln>
            <a:noFill/>
          </a:ln>
        </p:spPr>
      </p:pic>
      <p:sp>
        <p:nvSpPr>
          <p:cNvPr id="414" name="Google Shape;414;p55"/>
          <p:cNvSpPr/>
          <p:nvPr/>
        </p:nvSpPr>
        <p:spPr>
          <a:xfrm>
            <a:off x="152400" y="457200"/>
            <a:ext cx="8763000" cy="235449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Gas Metal Arc Welding (GMAW): “</a:t>
            </a:r>
            <a:r>
              <a:rPr b="1" i="1" lang="en-US" sz="2400">
                <a:solidFill>
                  <a:schemeClr val="dk1"/>
                </a:solidFill>
                <a:latin typeface="Arial"/>
                <a:ea typeface="Arial"/>
                <a:cs typeface="Arial"/>
                <a:sym typeface="Arial"/>
              </a:rPr>
              <a:t>MIG</a:t>
            </a:r>
            <a:r>
              <a:rPr b="1" lang="en-US" sz="2400">
                <a:solidFill>
                  <a:schemeClr val="dk1"/>
                </a:solidFill>
                <a:latin typeface="Arial"/>
                <a:ea typeface="Arial"/>
                <a:cs typeface="Arial"/>
                <a:sym typeface="Arial"/>
              </a:rPr>
              <a:t>” (Metal-Inert-Gas)</a:t>
            </a:r>
            <a:endParaRPr/>
          </a:p>
          <a:p>
            <a:pPr indent="-114300" lvl="0" marL="0" marR="0" rtl="0" algn="l">
              <a:spcBef>
                <a:spcPts val="900"/>
              </a:spcBef>
              <a:spcAft>
                <a:spcPts val="0"/>
              </a:spcAft>
              <a:buClr>
                <a:schemeClr val="dk1"/>
              </a:buClr>
              <a:buSzPts val="1800"/>
              <a:buFont typeface="Arial"/>
              <a:buChar char="•"/>
            </a:pPr>
            <a:r>
              <a:rPr lang="en-US" sz="1800">
                <a:solidFill>
                  <a:schemeClr val="dk1"/>
                </a:solidFill>
                <a:latin typeface="Arial"/>
                <a:ea typeface="Arial"/>
                <a:cs typeface="Arial"/>
                <a:sym typeface="Arial"/>
              </a:rPr>
              <a:t> </a:t>
            </a:r>
            <a:r>
              <a:rPr lang="en-US" sz="1600">
                <a:solidFill>
                  <a:schemeClr val="dk1"/>
                </a:solidFill>
                <a:latin typeface="Arial"/>
                <a:ea typeface="Arial"/>
                <a:cs typeface="Arial"/>
                <a:sym typeface="Arial"/>
              </a:rPr>
              <a:t>Complex mechanism but simple to perform and easy to automate</a:t>
            </a:r>
            <a:endParaRPr/>
          </a:p>
          <a:p>
            <a:pPr indent="-101600" lvl="0" marL="0" marR="0" rtl="0" algn="l">
              <a:spcBef>
                <a:spcPts val="800"/>
              </a:spcBef>
              <a:spcAft>
                <a:spcPts val="0"/>
              </a:spcAft>
              <a:buClr>
                <a:schemeClr val="dk1"/>
              </a:buClr>
              <a:buSzPts val="1600"/>
              <a:buFont typeface="Arial"/>
              <a:buChar char="•"/>
            </a:pPr>
            <a:r>
              <a:rPr lang="en-US" sz="1600">
                <a:solidFill>
                  <a:schemeClr val="dk1"/>
                </a:solidFill>
                <a:latin typeface="Arial"/>
                <a:ea typeface="Arial"/>
                <a:cs typeface="Arial"/>
                <a:sym typeface="Arial"/>
              </a:rPr>
              <a:t> The electrode is also the filler rod, fed continuously from a spool.  It melts in the arc.  </a:t>
            </a:r>
            <a:endParaRPr/>
          </a:p>
          <a:p>
            <a:pPr indent="-101600" lvl="0" marL="0" marR="0" rtl="0" algn="l">
              <a:spcBef>
                <a:spcPts val="800"/>
              </a:spcBef>
              <a:spcAft>
                <a:spcPts val="0"/>
              </a:spcAft>
              <a:buClr>
                <a:schemeClr val="dk1"/>
              </a:buClr>
              <a:buSzPts val="1600"/>
              <a:buFont typeface="Arial"/>
              <a:buChar char="•"/>
            </a:pPr>
            <a:r>
              <a:rPr lang="en-US" sz="1600">
                <a:solidFill>
                  <a:schemeClr val="dk1"/>
                </a:solidFill>
                <a:latin typeface="Arial"/>
                <a:ea typeface="Arial"/>
                <a:cs typeface="Arial"/>
                <a:sym typeface="Arial"/>
              </a:rPr>
              <a:t> For steel or aluminum</a:t>
            </a:r>
            <a:endParaRPr/>
          </a:p>
          <a:p>
            <a:pPr indent="-101600" lvl="0" marL="0" marR="0" rtl="0" algn="l">
              <a:spcBef>
                <a:spcPts val="800"/>
              </a:spcBef>
              <a:spcAft>
                <a:spcPts val="0"/>
              </a:spcAft>
              <a:buClr>
                <a:schemeClr val="dk1"/>
              </a:buClr>
              <a:buSzPts val="1600"/>
              <a:buFont typeface="Arial"/>
              <a:buChar char="•"/>
            </a:pPr>
            <a:r>
              <a:rPr lang="en-US" sz="1600">
                <a:solidFill>
                  <a:schemeClr val="dk1"/>
                </a:solidFill>
                <a:latin typeface="Arial"/>
                <a:ea typeface="Arial"/>
                <a:cs typeface="Arial"/>
                <a:sym typeface="Arial"/>
              </a:rPr>
              <a:t> Low skill level can achieve good weld</a:t>
            </a:r>
            <a:endParaRPr/>
          </a:p>
          <a:p>
            <a:pPr indent="-101600" lvl="0" marL="0" marR="0" rtl="0" algn="l">
              <a:spcBef>
                <a:spcPts val="800"/>
              </a:spcBef>
              <a:spcAft>
                <a:spcPts val="0"/>
              </a:spcAft>
              <a:buClr>
                <a:schemeClr val="dk1"/>
              </a:buClr>
              <a:buSzPts val="1600"/>
              <a:buFont typeface="Arial"/>
              <a:buChar char="•"/>
            </a:pPr>
            <a:r>
              <a:rPr lang="en-US" sz="1600">
                <a:solidFill>
                  <a:schemeClr val="dk1"/>
                </a:solidFill>
                <a:latin typeface="Arial"/>
                <a:ea typeface="Arial"/>
                <a:cs typeface="Arial"/>
                <a:sym typeface="Arial"/>
              </a:rPr>
              <a:t> Medium heat input: distortion and grain growth are significant</a:t>
            </a:r>
            <a:endParaRPr/>
          </a:p>
        </p:txBody>
      </p:sp>
      <p:sp>
        <p:nvSpPr>
          <p:cNvPr id="415" name="Google Shape;415;p55"/>
          <p:cNvSpPr/>
          <p:nvPr/>
        </p:nvSpPr>
        <p:spPr>
          <a:xfrm>
            <a:off x="7620000" y="6477000"/>
            <a:ext cx="855663"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Kalpakjian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56"/>
          <p:cNvSpPr/>
          <p:nvPr/>
        </p:nvSpPr>
        <p:spPr>
          <a:xfrm>
            <a:off x="0" y="990600"/>
            <a:ext cx="8763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Gas Metal Arc Welding (GMAW): “</a:t>
            </a:r>
            <a:r>
              <a:rPr b="1" i="1" lang="en-US" sz="2400">
                <a:solidFill>
                  <a:schemeClr val="dk1"/>
                </a:solidFill>
                <a:latin typeface="Arial"/>
                <a:ea typeface="Arial"/>
                <a:cs typeface="Arial"/>
                <a:sym typeface="Arial"/>
              </a:rPr>
              <a:t>MIG</a:t>
            </a:r>
            <a:r>
              <a:rPr b="1" lang="en-US" sz="2400">
                <a:solidFill>
                  <a:schemeClr val="dk1"/>
                </a:solidFill>
                <a:latin typeface="Arial"/>
                <a:ea typeface="Arial"/>
                <a:cs typeface="Arial"/>
                <a:sym typeface="Arial"/>
              </a:rPr>
              <a:t>” (Metal-Inert-Gas)</a:t>
            </a:r>
            <a:endParaRPr b="1" sz="2400">
              <a:solidFill>
                <a:schemeClr val="dk1"/>
              </a:solidFill>
              <a:latin typeface="Arial"/>
              <a:ea typeface="Arial"/>
              <a:cs typeface="Arial"/>
              <a:sym typeface="Arial"/>
            </a:endParaRPr>
          </a:p>
        </p:txBody>
      </p:sp>
      <p:sp>
        <p:nvSpPr>
          <p:cNvPr id="422" name="Google Shape;422;p56"/>
          <p:cNvSpPr/>
          <p:nvPr/>
        </p:nvSpPr>
        <p:spPr>
          <a:xfrm>
            <a:off x="7620000" y="6477000"/>
            <a:ext cx="855663"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Kalpakjian</a:t>
            </a:r>
            <a:endParaRPr/>
          </a:p>
        </p:txBody>
      </p:sp>
      <p:pic>
        <p:nvPicPr>
          <p:cNvPr descr="GMAW1.jpg" id="423" name="Google Shape;423;p56"/>
          <p:cNvPicPr preferRelativeResize="0"/>
          <p:nvPr/>
        </p:nvPicPr>
        <p:blipFill rotWithShape="1">
          <a:blip r:embed="rId3">
            <a:alphaModFix/>
          </a:blip>
          <a:srcRect b="0" l="0" r="0" t="0"/>
          <a:stretch/>
        </p:blipFill>
        <p:spPr>
          <a:xfrm>
            <a:off x="914400" y="1676399"/>
            <a:ext cx="6777374" cy="505606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57"/>
          <p:cNvPicPr preferRelativeResize="0"/>
          <p:nvPr/>
        </p:nvPicPr>
        <p:blipFill rotWithShape="1">
          <a:blip r:embed="rId3">
            <a:alphaModFix/>
          </a:blip>
          <a:srcRect b="0" l="0" r="0" t="0"/>
          <a:stretch/>
        </p:blipFill>
        <p:spPr>
          <a:xfrm>
            <a:off x="5867400" y="3048000"/>
            <a:ext cx="2857500" cy="3295650"/>
          </a:xfrm>
          <a:prstGeom prst="rect">
            <a:avLst/>
          </a:prstGeom>
          <a:noFill/>
          <a:ln>
            <a:noFill/>
          </a:ln>
        </p:spPr>
      </p:pic>
      <p:sp>
        <p:nvSpPr>
          <p:cNvPr id="430" name="Google Shape;430;p57"/>
          <p:cNvSpPr/>
          <p:nvPr/>
        </p:nvSpPr>
        <p:spPr>
          <a:xfrm>
            <a:off x="7086600" y="6400800"/>
            <a:ext cx="1336675"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www.difflock.com</a:t>
            </a:r>
            <a:endParaRPr/>
          </a:p>
        </p:txBody>
      </p:sp>
      <p:pic>
        <p:nvPicPr>
          <p:cNvPr id="431" name="Google Shape;431;p57"/>
          <p:cNvPicPr preferRelativeResize="0"/>
          <p:nvPr/>
        </p:nvPicPr>
        <p:blipFill rotWithShape="1">
          <a:blip r:embed="rId4">
            <a:alphaModFix/>
          </a:blip>
          <a:srcRect b="0" l="0" r="0" t="0"/>
          <a:stretch/>
        </p:blipFill>
        <p:spPr>
          <a:xfrm>
            <a:off x="6248400" y="565150"/>
            <a:ext cx="2362200" cy="2114550"/>
          </a:xfrm>
          <a:prstGeom prst="rect">
            <a:avLst/>
          </a:prstGeom>
          <a:noFill/>
          <a:ln>
            <a:noFill/>
          </a:ln>
        </p:spPr>
      </p:pic>
      <p:sp>
        <p:nvSpPr>
          <p:cNvPr id="432" name="Google Shape;432;p57"/>
          <p:cNvSpPr/>
          <p:nvPr/>
        </p:nvSpPr>
        <p:spPr>
          <a:xfrm>
            <a:off x="7162800" y="2667000"/>
            <a:ext cx="1306513"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www.scenta.co.uk</a:t>
            </a:r>
            <a:endParaRPr/>
          </a:p>
        </p:txBody>
      </p:sp>
      <p:pic>
        <p:nvPicPr>
          <p:cNvPr id="433" name="Google Shape;433;p57"/>
          <p:cNvPicPr preferRelativeResize="0"/>
          <p:nvPr/>
        </p:nvPicPr>
        <p:blipFill rotWithShape="1">
          <a:blip r:embed="rId5">
            <a:alphaModFix/>
          </a:blip>
          <a:srcRect b="0" l="28999" r="28000" t="0"/>
          <a:stretch/>
        </p:blipFill>
        <p:spPr>
          <a:xfrm>
            <a:off x="1138238" y="1676400"/>
            <a:ext cx="2516187" cy="4286250"/>
          </a:xfrm>
          <a:prstGeom prst="rect">
            <a:avLst/>
          </a:prstGeom>
          <a:noFill/>
          <a:ln>
            <a:noFill/>
          </a:ln>
        </p:spPr>
      </p:pic>
      <p:sp>
        <p:nvSpPr>
          <p:cNvPr id="434" name="Google Shape;434;p57"/>
          <p:cNvSpPr/>
          <p:nvPr/>
        </p:nvSpPr>
        <p:spPr>
          <a:xfrm>
            <a:off x="1062038" y="6019800"/>
            <a:ext cx="1704975"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www.mig-welding.co.uk</a:t>
            </a:r>
            <a:endParaRPr/>
          </a:p>
        </p:txBody>
      </p:sp>
      <p:sp>
        <p:nvSpPr>
          <p:cNvPr id="435" name="Google Shape;435;p57"/>
          <p:cNvSpPr/>
          <p:nvPr/>
        </p:nvSpPr>
        <p:spPr>
          <a:xfrm>
            <a:off x="0" y="685800"/>
            <a:ext cx="8763000"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Gas Metal Arc Welding (GMAW): “</a:t>
            </a:r>
            <a:r>
              <a:rPr b="1" i="1" lang="en-US" sz="1800">
                <a:solidFill>
                  <a:schemeClr val="dk1"/>
                </a:solidFill>
                <a:latin typeface="Arial"/>
                <a:ea typeface="Arial"/>
                <a:cs typeface="Arial"/>
                <a:sym typeface="Arial"/>
              </a:rPr>
              <a:t>MIG</a:t>
            </a:r>
            <a:r>
              <a:rPr b="1" lang="en-US" sz="1800">
                <a:solidFill>
                  <a:schemeClr val="dk1"/>
                </a:solidFill>
                <a:latin typeface="Arial"/>
                <a:ea typeface="Arial"/>
                <a:cs typeface="Arial"/>
                <a:sym typeface="Arial"/>
              </a:rPr>
              <a:t>” (Metal-Inert-Gas)</a:t>
            </a:r>
            <a:endParaRPr b="1" sz="2000">
              <a:solidFill>
                <a:schemeClr val="dk1"/>
              </a:solidFill>
              <a:latin typeface="Arial"/>
              <a:ea typeface="Arial"/>
              <a:cs typeface="Arial"/>
              <a:sym typeface="Arial"/>
            </a:endParaRPr>
          </a:p>
        </p:txBody>
      </p:sp>
      <p:sp>
        <p:nvSpPr>
          <p:cNvPr id="436" name="Google Shape;436;p57"/>
          <p:cNvSpPr/>
          <p:nvPr/>
        </p:nvSpPr>
        <p:spPr>
          <a:xfrm>
            <a:off x="909638" y="1295400"/>
            <a:ext cx="3662362" cy="3365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 fair/typical quality MIG weld (still hot!)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58"/>
          <p:cNvSpPr/>
          <p:nvPr/>
        </p:nvSpPr>
        <p:spPr>
          <a:xfrm>
            <a:off x="0" y="1066800"/>
            <a:ext cx="8763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Gas Metal Arc Welding (GMAW): “</a:t>
            </a:r>
            <a:r>
              <a:rPr b="1" i="1" lang="en-US" sz="2400">
                <a:solidFill>
                  <a:schemeClr val="dk1"/>
                </a:solidFill>
                <a:latin typeface="Arial"/>
                <a:ea typeface="Arial"/>
                <a:cs typeface="Arial"/>
                <a:sym typeface="Arial"/>
              </a:rPr>
              <a:t>MIG</a:t>
            </a:r>
            <a:r>
              <a:rPr b="1" lang="en-US" sz="2400">
                <a:solidFill>
                  <a:schemeClr val="dk1"/>
                </a:solidFill>
                <a:latin typeface="Arial"/>
                <a:ea typeface="Arial"/>
                <a:cs typeface="Arial"/>
                <a:sym typeface="Arial"/>
              </a:rPr>
              <a:t>” (Metal-Inert-Gas)</a:t>
            </a:r>
            <a:endParaRPr b="1" sz="2800">
              <a:solidFill>
                <a:schemeClr val="dk1"/>
              </a:solidFill>
              <a:latin typeface="Arial"/>
              <a:ea typeface="Arial"/>
              <a:cs typeface="Arial"/>
              <a:sym typeface="Arial"/>
            </a:endParaRPr>
          </a:p>
        </p:txBody>
      </p:sp>
      <p:sp>
        <p:nvSpPr>
          <p:cNvPr id="443" name="Google Shape;443;p58"/>
          <p:cNvSpPr/>
          <p:nvPr/>
        </p:nvSpPr>
        <p:spPr>
          <a:xfrm>
            <a:off x="457200" y="1676400"/>
            <a:ext cx="7696200"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u="sng">
                <a:solidFill>
                  <a:srgbClr val="FF0000"/>
                </a:solidFill>
                <a:latin typeface="Arial"/>
                <a:ea typeface="Arial"/>
                <a:cs typeface="Arial"/>
                <a:sym typeface="Arial"/>
              </a:rPr>
              <a:t>Advantages of Metal Inert Gas Welding (MIG, GMAW):</a:t>
            </a:r>
            <a:r>
              <a:rPr lang="en-US" sz="2000">
                <a:solidFill>
                  <a:srgbClr val="FF0000"/>
                </a:solidFill>
                <a:latin typeface="Arial"/>
                <a:ea typeface="Arial"/>
                <a:cs typeface="Arial"/>
                <a:sym typeface="Arial"/>
              </a:rPr>
              <a:t> </a:t>
            </a:r>
            <a:br>
              <a:rPr lang="en-US"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Continuous weld may be produced (no interruptions);</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High level of operators skill is not required;</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Slag removal is not required (no slag);</a:t>
            </a:r>
            <a:br>
              <a:rPr lang="en-US"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indent="0" lvl="0" marL="0" marR="0" rtl="0" algn="l">
              <a:spcBef>
                <a:spcPts val="0"/>
              </a:spcBef>
              <a:spcAft>
                <a:spcPts val="0"/>
              </a:spcAft>
              <a:buNone/>
            </a:pPr>
            <a:br>
              <a:rPr lang="en-US" sz="2000">
                <a:solidFill>
                  <a:schemeClr val="dk1"/>
                </a:solidFill>
                <a:latin typeface="Arial"/>
                <a:ea typeface="Arial"/>
                <a:cs typeface="Arial"/>
                <a:sym typeface="Arial"/>
              </a:rPr>
            </a:br>
            <a:r>
              <a:rPr lang="en-US" sz="2000" u="sng">
                <a:solidFill>
                  <a:srgbClr val="FF0000"/>
                </a:solidFill>
                <a:latin typeface="Arial"/>
                <a:ea typeface="Arial"/>
                <a:cs typeface="Arial"/>
                <a:sym typeface="Arial"/>
              </a:rPr>
              <a:t>Disadvantages of Metal Inert Gas Welding (MIG, GMAW</a:t>
            </a:r>
            <a:r>
              <a:rPr lang="en-US" sz="2000">
                <a:solidFill>
                  <a:srgbClr val="FF0000"/>
                </a:solidFill>
                <a:latin typeface="Arial"/>
                <a:ea typeface="Arial"/>
                <a:cs typeface="Arial"/>
                <a:sym typeface="Arial"/>
              </a:rPr>
              <a:t>):</a:t>
            </a:r>
            <a:r>
              <a:rPr lang="en-US" sz="2000">
                <a:solidFill>
                  <a:schemeClr val="dk1"/>
                </a:solidFill>
                <a:latin typeface="Arial"/>
                <a:ea typeface="Arial"/>
                <a:cs typeface="Arial"/>
                <a:sym typeface="Arial"/>
              </a:rPr>
              <a:t> </a:t>
            </a:r>
            <a:br>
              <a:rPr lang="en-US"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Expensive and non-portable equipment is required;</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Outdoor application are limited because of effect of wind,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dispersing the shielding gas.</a:t>
            </a:r>
            <a:endParaRPr sz="20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pic>
        <p:nvPicPr>
          <p:cNvPr descr="CF12_09.jpg                                                    00051816&#10;HARD Drive                     ABA78158:" id="449" name="Google Shape;449;p59"/>
          <p:cNvPicPr preferRelativeResize="0"/>
          <p:nvPr/>
        </p:nvPicPr>
        <p:blipFill rotWithShape="1">
          <a:blip r:embed="rId3">
            <a:alphaModFix/>
          </a:blip>
          <a:srcRect b="0" l="0" r="0" t="0"/>
          <a:stretch/>
        </p:blipFill>
        <p:spPr>
          <a:xfrm>
            <a:off x="0" y="3371850"/>
            <a:ext cx="8870950" cy="3486150"/>
          </a:xfrm>
          <a:prstGeom prst="rect">
            <a:avLst/>
          </a:prstGeom>
          <a:noFill/>
          <a:ln>
            <a:noFill/>
          </a:ln>
        </p:spPr>
      </p:pic>
      <p:sp>
        <p:nvSpPr>
          <p:cNvPr id="450" name="Google Shape;450;p59"/>
          <p:cNvSpPr/>
          <p:nvPr/>
        </p:nvSpPr>
        <p:spPr>
          <a:xfrm>
            <a:off x="7848600" y="6324600"/>
            <a:ext cx="855663"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Kalpakjian</a:t>
            </a:r>
            <a:endParaRPr/>
          </a:p>
        </p:txBody>
      </p:sp>
      <p:sp>
        <p:nvSpPr>
          <p:cNvPr id="451" name="Google Shape;451;p59"/>
          <p:cNvSpPr/>
          <p:nvPr/>
        </p:nvSpPr>
        <p:spPr>
          <a:xfrm>
            <a:off x="381000" y="457200"/>
            <a:ext cx="8763000" cy="295465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Gas Tungsten Arc Welding (GTAW): “</a:t>
            </a:r>
            <a:r>
              <a:rPr b="1" i="1" lang="en-US" sz="2400">
                <a:solidFill>
                  <a:schemeClr val="dk1"/>
                </a:solidFill>
                <a:latin typeface="Arial"/>
                <a:ea typeface="Arial"/>
                <a:cs typeface="Arial"/>
                <a:sym typeface="Arial"/>
              </a:rPr>
              <a:t>TIG</a:t>
            </a:r>
            <a:r>
              <a:rPr b="1" lang="en-US" sz="2400">
                <a:solidFill>
                  <a:schemeClr val="dk1"/>
                </a:solidFill>
                <a:latin typeface="Arial"/>
                <a:ea typeface="Arial"/>
                <a:cs typeface="Arial"/>
                <a:sym typeface="Arial"/>
              </a:rPr>
              <a:t>” (Tungsten-Inert-Gas)</a:t>
            </a:r>
            <a:endParaRPr/>
          </a:p>
          <a:p>
            <a:pPr indent="-127000" lvl="0" marL="0" marR="0" rtl="0" algn="l">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The electrode is tungsten (not consumed)</a:t>
            </a:r>
            <a:endParaRPr/>
          </a:p>
          <a:p>
            <a:pPr indent="-114300" lvl="0" marL="0" marR="0" rtl="0" algn="l">
              <a:spcBef>
                <a:spcPts val="900"/>
              </a:spcBef>
              <a:spcAft>
                <a:spcPts val="0"/>
              </a:spcAft>
              <a:buClr>
                <a:schemeClr val="dk1"/>
              </a:buClr>
              <a:buSzPts val="1800"/>
              <a:buFont typeface="Arial"/>
              <a:buChar char="•"/>
            </a:pPr>
            <a:r>
              <a:rPr lang="en-US" sz="1800">
                <a:solidFill>
                  <a:schemeClr val="dk1"/>
                </a:solidFill>
                <a:latin typeface="Arial"/>
                <a:ea typeface="Arial"/>
                <a:cs typeface="Arial"/>
                <a:sym typeface="Arial"/>
              </a:rPr>
              <a:t> The filler rod is separate and fed manually</a:t>
            </a:r>
            <a:endParaRPr/>
          </a:p>
          <a:p>
            <a:pPr indent="-114300" lvl="0" marL="0" marR="0" rtl="0" algn="l">
              <a:spcBef>
                <a:spcPts val="900"/>
              </a:spcBef>
              <a:spcAft>
                <a:spcPts val="0"/>
              </a:spcAft>
              <a:buClr>
                <a:schemeClr val="dk1"/>
              </a:buClr>
              <a:buSzPts val="1800"/>
              <a:buFont typeface="Arial"/>
              <a:buChar char="•"/>
            </a:pPr>
            <a:r>
              <a:rPr lang="en-US" sz="1800">
                <a:solidFill>
                  <a:schemeClr val="dk1"/>
                </a:solidFill>
                <a:latin typeface="Arial"/>
                <a:ea typeface="Arial"/>
                <a:cs typeface="Arial"/>
                <a:sym typeface="Arial"/>
              </a:rPr>
              <a:t> High skill level required to achieve good weld</a:t>
            </a:r>
            <a:endParaRPr/>
          </a:p>
          <a:p>
            <a:pPr indent="-114300" lvl="0" marL="0" marR="0" rtl="0" algn="l">
              <a:spcBef>
                <a:spcPts val="900"/>
              </a:spcBef>
              <a:spcAft>
                <a:spcPts val="0"/>
              </a:spcAft>
              <a:buClr>
                <a:schemeClr val="dk1"/>
              </a:buClr>
              <a:buSzPts val="1800"/>
              <a:buFont typeface="Arial"/>
              <a:buChar char="•"/>
            </a:pPr>
            <a:r>
              <a:rPr lang="en-US" sz="1800">
                <a:solidFill>
                  <a:schemeClr val="dk1"/>
                </a:solidFill>
                <a:latin typeface="Arial"/>
                <a:ea typeface="Arial"/>
                <a:cs typeface="Arial"/>
                <a:sym typeface="Arial"/>
              </a:rPr>
              <a:t> Difficult to automate</a:t>
            </a:r>
            <a:endParaRPr/>
          </a:p>
          <a:p>
            <a:pPr indent="-114300" lvl="0" marL="0" marR="0" rtl="0" algn="l">
              <a:spcBef>
                <a:spcPts val="900"/>
              </a:spcBef>
              <a:spcAft>
                <a:spcPts val="0"/>
              </a:spcAft>
              <a:buClr>
                <a:schemeClr val="dk1"/>
              </a:buClr>
              <a:buSzPts val="1800"/>
              <a:buFont typeface="Arial"/>
              <a:buChar char="•"/>
            </a:pPr>
            <a:r>
              <a:rPr lang="en-US" sz="1800">
                <a:solidFill>
                  <a:schemeClr val="dk1"/>
                </a:solidFill>
                <a:latin typeface="Arial"/>
                <a:ea typeface="Arial"/>
                <a:cs typeface="Arial"/>
                <a:sym typeface="Arial"/>
              </a:rPr>
              <a:t> Low heat input and small weld bead: distortion and grain growth are minimized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0"/>
          <p:cNvSpPr/>
          <p:nvPr/>
        </p:nvSpPr>
        <p:spPr>
          <a:xfrm>
            <a:off x="7848600" y="6324600"/>
            <a:ext cx="855663"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Kalpakjian</a:t>
            </a:r>
            <a:endParaRPr/>
          </a:p>
        </p:txBody>
      </p:sp>
      <p:sp>
        <p:nvSpPr>
          <p:cNvPr id="458" name="Google Shape;458;p60"/>
          <p:cNvSpPr/>
          <p:nvPr/>
        </p:nvSpPr>
        <p:spPr>
          <a:xfrm>
            <a:off x="381000" y="914400"/>
            <a:ext cx="8763000" cy="12926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Gas Tungsten Arc Welding (GTAW): “</a:t>
            </a:r>
            <a:r>
              <a:rPr b="1" i="1" lang="en-US" sz="2400">
                <a:solidFill>
                  <a:srgbClr val="0070C0"/>
                </a:solidFill>
                <a:latin typeface="Arial"/>
                <a:ea typeface="Arial"/>
                <a:cs typeface="Arial"/>
                <a:sym typeface="Arial"/>
              </a:rPr>
              <a:t>TIG</a:t>
            </a:r>
            <a:r>
              <a:rPr b="1" lang="en-US" sz="2400">
                <a:solidFill>
                  <a:srgbClr val="0070C0"/>
                </a:solidFill>
                <a:latin typeface="Arial"/>
                <a:ea typeface="Arial"/>
                <a:cs typeface="Arial"/>
                <a:sym typeface="Arial"/>
              </a:rPr>
              <a:t>” (Tungsten-Inert-Gas)</a:t>
            </a:r>
            <a:endParaRPr/>
          </a:p>
          <a:p>
            <a:pPr indent="0" lvl="0" marL="0" marR="0" rtl="0" algn="l">
              <a:spcBef>
                <a:spcPts val="900"/>
              </a:spcBef>
              <a:spcAft>
                <a:spcPts val="0"/>
              </a:spcAft>
              <a:buNone/>
            </a:pPr>
            <a:r>
              <a:t/>
            </a:r>
            <a:endParaRPr sz="1800">
              <a:solidFill>
                <a:schemeClr val="dk1"/>
              </a:solidFill>
              <a:latin typeface="Arial"/>
              <a:ea typeface="Arial"/>
              <a:cs typeface="Arial"/>
              <a:sym typeface="Arial"/>
            </a:endParaRPr>
          </a:p>
        </p:txBody>
      </p:sp>
      <p:pic>
        <p:nvPicPr>
          <p:cNvPr descr="TIG.jpg" id="459" name="Google Shape;459;p60"/>
          <p:cNvPicPr preferRelativeResize="0"/>
          <p:nvPr/>
        </p:nvPicPr>
        <p:blipFill rotWithShape="1">
          <a:blip r:embed="rId3">
            <a:alphaModFix/>
          </a:blip>
          <a:srcRect b="0" l="0" r="0" t="0"/>
          <a:stretch/>
        </p:blipFill>
        <p:spPr>
          <a:xfrm>
            <a:off x="1066800" y="1764182"/>
            <a:ext cx="6629400" cy="48297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pic>
        <p:nvPicPr>
          <p:cNvPr id="465" name="Google Shape;465;p61"/>
          <p:cNvPicPr preferRelativeResize="0"/>
          <p:nvPr/>
        </p:nvPicPr>
        <p:blipFill rotWithShape="1">
          <a:blip r:embed="rId3">
            <a:alphaModFix/>
          </a:blip>
          <a:srcRect b="0" l="0" r="0" t="0"/>
          <a:stretch/>
        </p:blipFill>
        <p:spPr>
          <a:xfrm>
            <a:off x="457200" y="4619625"/>
            <a:ext cx="7620000" cy="2238375"/>
          </a:xfrm>
          <a:prstGeom prst="rect">
            <a:avLst/>
          </a:prstGeom>
          <a:noFill/>
          <a:ln>
            <a:noFill/>
          </a:ln>
        </p:spPr>
      </p:pic>
      <p:sp>
        <p:nvSpPr>
          <p:cNvPr id="466" name="Google Shape;466;p61"/>
          <p:cNvSpPr/>
          <p:nvPr/>
        </p:nvSpPr>
        <p:spPr>
          <a:xfrm>
            <a:off x="6400800" y="6453188"/>
            <a:ext cx="1250950" cy="274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www.kosman.net</a:t>
            </a:r>
            <a:endParaRPr/>
          </a:p>
        </p:txBody>
      </p:sp>
      <p:pic>
        <p:nvPicPr>
          <p:cNvPr id="467" name="Google Shape;467;p61"/>
          <p:cNvPicPr preferRelativeResize="0"/>
          <p:nvPr/>
        </p:nvPicPr>
        <p:blipFill rotWithShape="1">
          <a:blip r:embed="rId4">
            <a:alphaModFix/>
          </a:blip>
          <a:srcRect b="2000" l="667" r="3333" t="4000"/>
          <a:stretch/>
        </p:blipFill>
        <p:spPr>
          <a:xfrm>
            <a:off x="4343400" y="1600200"/>
            <a:ext cx="4419600" cy="2884488"/>
          </a:xfrm>
          <a:prstGeom prst="rect">
            <a:avLst/>
          </a:prstGeom>
          <a:noFill/>
          <a:ln>
            <a:noFill/>
          </a:ln>
        </p:spPr>
      </p:pic>
      <p:sp>
        <p:nvSpPr>
          <p:cNvPr id="468" name="Google Shape;468;p61"/>
          <p:cNvSpPr/>
          <p:nvPr/>
        </p:nvSpPr>
        <p:spPr>
          <a:xfrm>
            <a:off x="7010400" y="3733800"/>
            <a:ext cx="1779588" cy="27463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www.steelmancycles.com</a:t>
            </a:r>
            <a:endParaRPr/>
          </a:p>
        </p:txBody>
      </p:sp>
      <p:sp>
        <p:nvSpPr>
          <p:cNvPr id="469" name="Google Shape;469;p61"/>
          <p:cNvSpPr/>
          <p:nvPr/>
        </p:nvSpPr>
        <p:spPr>
          <a:xfrm>
            <a:off x="0" y="1066800"/>
            <a:ext cx="8763000"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Gas Tungsten Arc Welding (GTAW): “</a:t>
            </a:r>
            <a:r>
              <a:rPr b="1" i="1" lang="en-US" sz="2400">
                <a:solidFill>
                  <a:schemeClr val="dk1"/>
                </a:solidFill>
                <a:latin typeface="Arial"/>
                <a:ea typeface="Arial"/>
                <a:cs typeface="Arial"/>
                <a:sym typeface="Arial"/>
              </a:rPr>
              <a:t>TIG</a:t>
            </a:r>
            <a:r>
              <a:rPr b="1" lang="en-US" sz="2400">
                <a:solidFill>
                  <a:schemeClr val="dk1"/>
                </a:solidFill>
                <a:latin typeface="Arial"/>
                <a:ea typeface="Arial"/>
                <a:cs typeface="Arial"/>
                <a:sym typeface="Arial"/>
              </a:rPr>
              <a:t>” (Tungsten-Inert-Gas)</a:t>
            </a:r>
            <a:endParaRPr/>
          </a:p>
          <a:p>
            <a:pPr indent="-127000" lvl="0" marL="0" marR="0" rtl="0" algn="l">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 Typical good quality TIG welds</a:t>
            </a:r>
            <a:endParaRPr/>
          </a:p>
          <a:p>
            <a:pPr indent="-127000" lvl="0" marL="0" marR="0" rtl="0" algn="l">
              <a:spcBef>
                <a:spcPts val="1000"/>
              </a:spcBef>
              <a:spcAft>
                <a:spcPts val="0"/>
              </a:spcAft>
              <a:buClr>
                <a:schemeClr val="dk1"/>
              </a:buClr>
              <a:buSzPts val="2000"/>
              <a:buFont typeface="Arial"/>
              <a:buChar char="•"/>
            </a:pPr>
            <a:r>
              <a:rPr b="1" lang="en-US" sz="2000">
                <a:solidFill>
                  <a:schemeClr val="dk1"/>
                </a:solidFill>
                <a:latin typeface="Arial"/>
                <a:ea typeface="Arial"/>
                <a:cs typeface="Arial"/>
                <a:sym typeface="Arial"/>
              </a:rPr>
              <a:t>DCSP</a:t>
            </a:r>
            <a:r>
              <a:rPr lang="en-US" sz="2000">
                <a:solidFill>
                  <a:schemeClr val="dk1"/>
                </a:solidFill>
                <a:latin typeface="Arial"/>
                <a:ea typeface="Arial"/>
                <a:cs typeface="Arial"/>
                <a:sym typeface="Arial"/>
              </a:rPr>
              <a:t>-mild steel, stainless steel</a:t>
            </a:r>
            <a:endParaRPr/>
          </a:p>
          <a:p>
            <a:pPr indent="0" lvl="0" marL="0" marR="0" rtl="0" algn="l">
              <a:spcBef>
                <a:spcPts val="1000"/>
              </a:spcBef>
              <a:spcAft>
                <a:spcPts val="0"/>
              </a:spcAft>
              <a:buNone/>
            </a:pPr>
            <a:r>
              <a:rPr lang="en-US" sz="2000">
                <a:solidFill>
                  <a:schemeClr val="dk1"/>
                </a:solidFill>
                <a:latin typeface="Arial"/>
                <a:ea typeface="Arial"/>
                <a:cs typeface="Arial"/>
                <a:sym typeface="Arial"/>
              </a:rPr>
              <a:t>Copper &amp; Titanium</a:t>
            </a:r>
            <a:endParaRPr/>
          </a:p>
          <a:p>
            <a:pPr indent="-127000" lvl="0" marL="0" marR="0" rtl="0" algn="l">
              <a:spcBef>
                <a:spcPts val="1000"/>
              </a:spcBef>
              <a:spcAft>
                <a:spcPts val="0"/>
              </a:spcAft>
              <a:buClr>
                <a:schemeClr val="dk1"/>
              </a:buClr>
              <a:buSzPts val="2000"/>
              <a:buFont typeface="Arial"/>
              <a:buChar char="•"/>
            </a:pPr>
            <a:r>
              <a:rPr b="1" lang="en-US" sz="2000">
                <a:solidFill>
                  <a:schemeClr val="dk1"/>
                </a:solidFill>
                <a:latin typeface="Arial"/>
                <a:ea typeface="Arial"/>
                <a:cs typeface="Arial"/>
                <a:sym typeface="Arial"/>
              </a:rPr>
              <a:t>DCRP</a:t>
            </a:r>
            <a:r>
              <a:rPr lang="en-US" sz="2000">
                <a:solidFill>
                  <a:schemeClr val="dk1"/>
                </a:solidFill>
                <a:latin typeface="Arial"/>
                <a:ea typeface="Arial"/>
                <a:cs typeface="Arial"/>
                <a:sym typeface="Arial"/>
              </a:rPr>
              <a:t>- Aluminium &amp; Oxidised </a:t>
            </a:r>
            <a:endParaRPr/>
          </a:p>
          <a:p>
            <a:pPr indent="0" lvl="0" marL="0" marR="0" rtl="0" algn="l">
              <a:spcBef>
                <a:spcPts val="1000"/>
              </a:spcBef>
              <a:spcAft>
                <a:spcPts val="0"/>
              </a:spcAft>
              <a:buNone/>
            </a:pPr>
            <a:r>
              <a:rPr lang="en-US" sz="2000">
                <a:solidFill>
                  <a:schemeClr val="dk1"/>
                </a:solidFill>
                <a:latin typeface="Arial"/>
                <a:ea typeface="Arial"/>
                <a:cs typeface="Arial"/>
                <a:sym typeface="Arial"/>
              </a:rPr>
              <a:t>aluminium casting</a:t>
            </a:r>
            <a:endParaRPr sz="20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62"/>
          <p:cNvSpPr/>
          <p:nvPr/>
        </p:nvSpPr>
        <p:spPr>
          <a:xfrm>
            <a:off x="0" y="1066800"/>
            <a:ext cx="9144000" cy="86177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0070C0"/>
                </a:solidFill>
                <a:latin typeface="Arial"/>
                <a:ea typeface="Arial"/>
                <a:cs typeface="Arial"/>
                <a:sym typeface="Arial"/>
              </a:rPr>
              <a:t>Gas Tungsten Arc Welding (GTAW): “</a:t>
            </a:r>
            <a:r>
              <a:rPr b="1" i="1" lang="en-US" sz="2000">
                <a:solidFill>
                  <a:srgbClr val="0070C0"/>
                </a:solidFill>
                <a:latin typeface="Arial"/>
                <a:ea typeface="Arial"/>
                <a:cs typeface="Arial"/>
                <a:sym typeface="Arial"/>
              </a:rPr>
              <a:t>TIG</a:t>
            </a:r>
            <a:r>
              <a:rPr b="1" lang="en-US" sz="2000">
                <a:solidFill>
                  <a:srgbClr val="0070C0"/>
                </a:solidFill>
                <a:latin typeface="Arial"/>
                <a:ea typeface="Arial"/>
                <a:cs typeface="Arial"/>
                <a:sym typeface="Arial"/>
              </a:rPr>
              <a:t>” (Tungsten-Inert-Gas)</a:t>
            </a:r>
            <a:endParaRPr/>
          </a:p>
          <a:p>
            <a:pPr indent="0" lvl="0" marL="0" marR="0" rtl="0" algn="l">
              <a:spcBef>
                <a:spcPts val="1000"/>
              </a:spcBef>
              <a:spcAft>
                <a:spcPts val="0"/>
              </a:spcAft>
              <a:buNone/>
            </a:pPr>
            <a:r>
              <a:t/>
            </a:r>
            <a:endParaRPr sz="2000">
              <a:solidFill>
                <a:schemeClr val="dk1"/>
              </a:solidFill>
              <a:latin typeface="Arial"/>
              <a:ea typeface="Arial"/>
              <a:cs typeface="Arial"/>
              <a:sym typeface="Arial"/>
            </a:endParaRPr>
          </a:p>
        </p:txBody>
      </p:sp>
      <p:sp>
        <p:nvSpPr>
          <p:cNvPr id="476" name="Google Shape;476;p62"/>
          <p:cNvSpPr/>
          <p:nvPr/>
        </p:nvSpPr>
        <p:spPr>
          <a:xfrm>
            <a:off x="381000" y="1752600"/>
            <a:ext cx="7924800" cy="44012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rgbClr val="FF0000"/>
                </a:solidFill>
                <a:latin typeface="Arial"/>
                <a:ea typeface="Arial"/>
                <a:cs typeface="Arial"/>
                <a:sym typeface="Arial"/>
              </a:rPr>
              <a:t>ADVANTAGES:- </a:t>
            </a:r>
            <a:br>
              <a:rPr lang="en-US"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Weld composition is close to that of the parent metal;</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High quality weld structure</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Slag removal is not required (no slag);</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Thermal distortions of work pieces are minimal due to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concentration of heat in small zone.</a:t>
            </a:r>
            <a:br>
              <a:rPr lang="en-US"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indent="0" lvl="0" marL="0" marR="0" rtl="0" algn="l">
              <a:spcBef>
                <a:spcPts val="0"/>
              </a:spcBef>
              <a:spcAft>
                <a:spcPts val="0"/>
              </a:spcAft>
              <a:buNone/>
            </a:pPr>
            <a:br>
              <a:rPr lang="en-US" sz="2000">
                <a:solidFill>
                  <a:schemeClr val="dk1"/>
                </a:solidFill>
                <a:latin typeface="Arial"/>
                <a:ea typeface="Arial"/>
                <a:cs typeface="Arial"/>
                <a:sym typeface="Arial"/>
              </a:rPr>
            </a:br>
            <a:r>
              <a:rPr b="1" lang="en-US" sz="2000" u="sng">
                <a:solidFill>
                  <a:srgbClr val="FF0000"/>
                </a:solidFill>
                <a:latin typeface="Arial"/>
                <a:ea typeface="Arial"/>
                <a:cs typeface="Arial"/>
                <a:sym typeface="Arial"/>
              </a:rPr>
              <a:t> DIS-ADVANTAGES:- </a:t>
            </a:r>
            <a:br>
              <a:rPr lang="en-US"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Low welding rate;</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Relatively expensive;</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Requres high level of operators skill.</a:t>
            </a:r>
            <a:endParaRPr sz="200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8"/>
          <p:cNvSpPr txBox="1"/>
          <p:nvPr>
            <p:ph type="title"/>
          </p:nvPr>
        </p:nvSpPr>
        <p:spPr>
          <a:xfrm>
            <a:off x="533400" y="304800"/>
            <a:ext cx="8229600" cy="8382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200"/>
              <a:buFont typeface="Calibri"/>
              <a:buNone/>
            </a:pPr>
            <a:r>
              <a:rPr b="1" i="0" lang="en-US" sz="3200" u="none" cap="none" strike="noStrike">
                <a:solidFill>
                  <a:schemeClr val="dk2"/>
                </a:solidFill>
                <a:latin typeface="Calibri"/>
                <a:ea typeface="Calibri"/>
                <a:cs typeface="Calibri"/>
                <a:sym typeface="Calibri"/>
              </a:rPr>
              <a:t>       </a:t>
            </a:r>
            <a:r>
              <a:rPr b="1" i="0" lang="en-US" sz="3200" u="sng" cap="none" strike="noStrike">
                <a:solidFill>
                  <a:schemeClr val="dk2"/>
                </a:solidFill>
                <a:latin typeface="Calibri"/>
                <a:ea typeface="Calibri"/>
                <a:cs typeface="Calibri"/>
                <a:sym typeface="Calibri"/>
              </a:rPr>
              <a:t>Classification of welding processes</a:t>
            </a:r>
            <a:r>
              <a:rPr b="1" i="0" lang="en-US" sz="3200" u="none" cap="none" strike="noStrike">
                <a:solidFill>
                  <a:schemeClr val="dk2"/>
                </a:solidFill>
                <a:latin typeface="Calibri"/>
                <a:ea typeface="Calibri"/>
                <a:cs typeface="Calibri"/>
                <a:sym typeface="Calibri"/>
              </a:rPr>
              <a:t>:</a:t>
            </a:r>
            <a:endParaRPr/>
          </a:p>
        </p:txBody>
      </p:sp>
      <p:sp>
        <p:nvSpPr>
          <p:cNvPr id="133" name="Google Shape;133;p18"/>
          <p:cNvSpPr txBox="1"/>
          <p:nvPr>
            <p:ph idx="1" type="body"/>
          </p:nvPr>
        </p:nvSpPr>
        <p:spPr>
          <a:xfrm>
            <a:off x="457200" y="1295400"/>
            <a:ext cx="3429000" cy="5715000"/>
          </a:xfrm>
          <a:prstGeom prst="rect">
            <a:avLst/>
          </a:prstGeom>
          <a:noFill/>
          <a:ln>
            <a:noFill/>
          </a:ln>
        </p:spPr>
        <p:txBody>
          <a:bodyPr anchorCtr="0" anchor="t" bIns="45700" lIns="91425" spcFirstLastPara="1" rIns="91425" wrap="square" tIns="45700">
            <a:noAutofit/>
          </a:bodyPr>
          <a:lstStyle/>
          <a:p>
            <a:pPr indent="-660400" lvl="0" marL="660400" marR="0" rtl="0" algn="l">
              <a:lnSpc>
                <a:spcPct val="70000"/>
              </a:lnSpc>
              <a:spcBef>
                <a:spcPts val="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(i</a:t>
            </a:r>
            <a:r>
              <a:rPr b="1" i="0" lang="en-US" sz="2000" u="none" cap="none" strike="noStrike">
                <a:solidFill>
                  <a:schemeClr val="dk1"/>
                </a:solidFill>
                <a:latin typeface="Constantia"/>
                <a:ea typeface="Constantia"/>
                <a:cs typeface="Constantia"/>
                <a:sym typeface="Constantia"/>
              </a:rPr>
              <a:t>). Arc welding</a:t>
            </a:r>
            <a:r>
              <a:rPr b="1" i="0" lang="en-US" sz="2400" u="none" cap="none" strike="noStrike">
                <a:solidFill>
                  <a:schemeClr val="dk1"/>
                </a:solidFill>
                <a:latin typeface="Constantia"/>
                <a:ea typeface="Constantia"/>
                <a:cs typeface="Constantia"/>
                <a:sym typeface="Constantia"/>
              </a:rPr>
              <a:t> </a:t>
            </a:r>
            <a:endParaRPr b="0" i="0" sz="2400" u="none" cap="none" strike="noStrike">
              <a:solidFill>
                <a:schemeClr val="dk1"/>
              </a:solidFill>
              <a:latin typeface="Constantia"/>
              <a:ea typeface="Constantia"/>
              <a:cs typeface="Constantia"/>
              <a:sym typeface="Constantia"/>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rgbClr val="FF0000"/>
                </a:solidFill>
                <a:latin typeface="Constantia"/>
                <a:ea typeface="Constantia"/>
                <a:cs typeface="Constantia"/>
                <a:sym typeface="Constantia"/>
              </a:rPr>
              <a:t>Carbon arc</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rgbClr val="FF0000"/>
                </a:solidFill>
                <a:latin typeface="Constantia"/>
                <a:ea typeface="Constantia"/>
                <a:cs typeface="Constantia"/>
                <a:sym typeface="Constantia"/>
              </a:rPr>
              <a:t>Metal arc</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rgbClr val="FF0000"/>
                </a:solidFill>
                <a:latin typeface="Constantia"/>
                <a:ea typeface="Constantia"/>
                <a:cs typeface="Constantia"/>
                <a:sym typeface="Constantia"/>
              </a:rPr>
              <a:t>Metal inert gas</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rgbClr val="FF0000"/>
                </a:solidFill>
                <a:latin typeface="Constantia"/>
                <a:ea typeface="Constantia"/>
                <a:cs typeface="Constantia"/>
                <a:sym typeface="Constantia"/>
              </a:rPr>
              <a:t>Tungsten inert gas</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Plasma arc</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rgbClr val="FF0000"/>
                </a:solidFill>
                <a:latin typeface="Constantia"/>
                <a:ea typeface="Constantia"/>
                <a:cs typeface="Constantia"/>
                <a:sym typeface="Constantia"/>
              </a:rPr>
              <a:t>Submerged arc</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Electro-slag</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rgbClr val="FF0000"/>
                </a:solidFill>
                <a:latin typeface="Constantia"/>
                <a:ea typeface="Constantia"/>
                <a:cs typeface="Constantia"/>
                <a:sym typeface="Constantia"/>
              </a:rPr>
              <a:t>Atomic Hydrogen</a:t>
            </a:r>
            <a:endParaRPr b="0" i="0" sz="2000" u="none" cap="none" strike="noStrike">
              <a:solidFill>
                <a:srgbClr val="FF0000"/>
              </a:solidFill>
              <a:latin typeface="Constantia"/>
              <a:ea typeface="Constantia"/>
              <a:cs typeface="Constantia"/>
              <a:sym typeface="Constantia"/>
            </a:endParaRPr>
          </a:p>
          <a:p>
            <a:pPr indent="-660400" lvl="0" marL="660400" marR="0" rtl="0" algn="l">
              <a:lnSpc>
                <a:spcPct val="70000"/>
              </a:lnSpc>
              <a:spcBef>
                <a:spcPts val="40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(ii). </a:t>
            </a:r>
            <a:r>
              <a:rPr b="1" i="0" lang="en-US" sz="2000" u="none" cap="none" strike="noStrike">
                <a:solidFill>
                  <a:schemeClr val="dk1"/>
                </a:solidFill>
                <a:latin typeface="Constantia"/>
                <a:ea typeface="Constantia"/>
                <a:cs typeface="Constantia"/>
                <a:sym typeface="Constantia"/>
              </a:rPr>
              <a:t>Gas Welding</a:t>
            </a:r>
            <a:endParaRPr b="0" i="0" sz="2000" u="none" cap="none" strike="noStrike">
              <a:solidFill>
                <a:schemeClr val="dk1"/>
              </a:solidFill>
              <a:latin typeface="Constantia"/>
              <a:ea typeface="Constantia"/>
              <a:cs typeface="Constantia"/>
              <a:sym typeface="Constantia"/>
            </a:endParaRPr>
          </a:p>
          <a:p>
            <a:pPr indent="-660400" lvl="0" marL="660400" marR="0" rtl="0" algn="l">
              <a:lnSpc>
                <a:spcPct val="70000"/>
              </a:lnSpc>
              <a:spcBef>
                <a:spcPts val="360"/>
              </a:spcBef>
              <a:spcAft>
                <a:spcPts val="0"/>
              </a:spcAft>
              <a:buClr>
                <a:schemeClr val="accent3"/>
              </a:buClr>
              <a:buSzPts val="1710"/>
              <a:buFont typeface="Noto Sans Symbols"/>
              <a:buChar char="●"/>
            </a:pPr>
            <a:r>
              <a:rPr b="0" i="0" lang="en-US" sz="1800" u="none" cap="none" strike="noStrike">
                <a:solidFill>
                  <a:srgbClr val="FF0000"/>
                </a:solidFill>
                <a:latin typeface="Constantia"/>
                <a:ea typeface="Constantia"/>
                <a:cs typeface="Constantia"/>
                <a:sym typeface="Constantia"/>
              </a:rPr>
              <a:t>Oxy-acetylene</a:t>
            </a:r>
            <a:endParaRPr/>
          </a:p>
          <a:p>
            <a:pPr indent="-660400" lvl="0" marL="660400" marR="0" rtl="0" algn="l">
              <a:lnSpc>
                <a:spcPct val="70000"/>
              </a:lnSpc>
              <a:spcBef>
                <a:spcPts val="360"/>
              </a:spcBef>
              <a:spcAft>
                <a:spcPts val="0"/>
              </a:spcAft>
              <a:buClr>
                <a:schemeClr val="accent3"/>
              </a:buClr>
              <a:buSzPts val="1710"/>
              <a:buFont typeface="Noto Sans Symbols"/>
              <a:buChar char="●"/>
            </a:pPr>
            <a:r>
              <a:rPr b="0" i="0" lang="en-US" sz="1800" u="none" cap="none" strike="noStrike">
                <a:solidFill>
                  <a:schemeClr val="dk1"/>
                </a:solidFill>
                <a:latin typeface="Constantia"/>
                <a:ea typeface="Constantia"/>
                <a:cs typeface="Constantia"/>
                <a:sym typeface="Constantia"/>
              </a:rPr>
              <a:t>Air-acetylene</a:t>
            </a:r>
            <a:endParaRPr/>
          </a:p>
          <a:p>
            <a:pPr indent="-660400" lvl="0" marL="660400" marR="0" rtl="0" algn="l">
              <a:lnSpc>
                <a:spcPct val="70000"/>
              </a:lnSpc>
              <a:spcBef>
                <a:spcPts val="360"/>
              </a:spcBef>
              <a:spcAft>
                <a:spcPts val="0"/>
              </a:spcAft>
              <a:buClr>
                <a:schemeClr val="accent3"/>
              </a:buClr>
              <a:buSzPts val="1710"/>
              <a:buFont typeface="Noto Sans Symbols"/>
              <a:buChar char="●"/>
            </a:pPr>
            <a:r>
              <a:rPr b="0" i="0" lang="en-US" sz="1800" u="none" cap="none" strike="noStrike">
                <a:solidFill>
                  <a:schemeClr val="dk1"/>
                </a:solidFill>
                <a:latin typeface="Constantia"/>
                <a:ea typeface="Constantia"/>
                <a:cs typeface="Constantia"/>
                <a:sym typeface="Constantia"/>
              </a:rPr>
              <a:t>Oxy-hydrogen</a:t>
            </a:r>
            <a:endParaRPr/>
          </a:p>
          <a:p>
            <a:pPr indent="-660400" lvl="0" marL="660400" marR="0" rtl="0" algn="l">
              <a:lnSpc>
                <a:spcPct val="70000"/>
              </a:lnSpc>
              <a:spcBef>
                <a:spcPts val="400"/>
              </a:spcBef>
              <a:spcAft>
                <a:spcPts val="0"/>
              </a:spcAft>
              <a:buClr>
                <a:schemeClr val="accent3"/>
              </a:buClr>
              <a:buSzPts val="1900"/>
              <a:buFont typeface="Noto Sans Symbols"/>
              <a:buNone/>
            </a:pPr>
            <a:r>
              <a:rPr b="0" i="0" lang="en-US" sz="2000" u="none" cap="none" strike="noStrike">
                <a:solidFill>
                  <a:schemeClr val="dk1"/>
                </a:solidFill>
                <a:latin typeface="Constantia"/>
                <a:ea typeface="Constantia"/>
                <a:cs typeface="Constantia"/>
                <a:sym typeface="Constantia"/>
              </a:rPr>
              <a:t>(iii). </a:t>
            </a:r>
            <a:r>
              <a:rPr b="1" i="0" lang="en-US" sz="2000" u="none" cap="none" strike="noStrike">
                <a:solidFill>
                  <a:srgbClr val="FF0000"/>
                </a:solidFill>
                <a:latin typeface="Constantia"/>
                <a:ea typeface="Constantia"/>
                <a:cs typeface="Constantia"/>
                <a:sym typeface="Constantia"/>
              </a:rPr>
              <a:t>Resistance Welding</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Butt</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Spot</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Seam</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Projection</a:t>
            </a:r>
            <a:endParaRPr/>
          </a:p>
          <a:p>
            <a:pPr indent="-660400" lvl="0" marL="660400" marR="0" rtl="0" algn="l">
              <a:lnSpc>
                <a:spcPct val="70000"/>
              </a:lnSpc>
              <a:spcBef>
                <a:spcPts val="400"/>
              </a:spcBef>
              <a:spcAft>
                <a:spcPts val="0"/>
              </a:spcAft>
              <a:buClr>
                <a:schemeClr val="accent3"/>
              </a:buClr>
              <a:buSzPts val="1900"/>
              <a:buFont typeface="Noto Sans Symbols"/>
              <a:buChar char="●"/>
            </a:pPr>
            <a:r>
              <a:rPr b="0" i="0" lang="en-US" sz="2000" u="none" cap="none" strike="noStrike">
                <a:solidFill>
                  <a:schemeClr val="dk1"/>
                </a:solidFill>
                <a:latin typeface="Constantia"/>
                <a:ea typeface="Constantia"/>
                <a:cs typeface="Constantia"/>
                <a:sym typeface="Constantia"/>
              </a:rPr>
              <a:t>Percussion</a:t>
            </a:r>
            <a:endParaRPr/>
          </a:p>
        </p:txBody>
      </p:sp>
      <p:sp>
        <p:nvSpPr>
          <p:cNvPr id="134" name="Google Shape;134;p18"/>
          <p:cNvSpPr/>
          <p:nvPr/>
        </p:nvSpPr>
        <p:spPr>
          <a:xfrm>
            <a:off x="4191000" y="1219200"/>
            <a:ext cx="4724400" cy="526297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20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(iv)Thermit Welding</a:t>
            </a:r>
            <a:endParaRPr/>
          </a:p>
          <a:p>
            <a:pPr indent="0" lvl="0" marL="0" marR="0" rtl="0" algn="l">
              <a:spcBef>
                <a:spcPts val="0"/>
              </a:spcBef>
              <a:spcAft>
                <a:spcPts val="0"/>
              </a:spcAft>
              <a:buNone/>
            </a:pPr>
            <a:r>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(v)Solid State Welding</a:t>
            </a:r>
            <a:endParaRPr sz="1800">
              <a:solidFill>
                <a:schemeClr val="dk1"/>
              </a:solidFill>
              <a:latin typeface="Arial"/>
              <a:ea typeface="Arial"/>
              <a:cs typeface="Arial"/>
              <a:sym typeface="Arial"/>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	Friction</a:t>
            </a:r>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	Ultrasonic</a:t>
            </a:r>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	Diffusion</a:t>
            </a:r>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	Explosive</a:t>
            </a:r>
            <a:endParaRPr/>
          </a:p>
          <a:p>
            <a:pPr indent="0" lvl="1" marL="457200" marR="0" rtl="0" algn="l">
              <a:spcBef>
                <a:spcPts val="0"/>
              </a:spcBef>
              <a:spcAft>
                <a:spcPts val="0"/>
              </a:spcAft>
              <a:buNone/>
            </a:pPr>
            <a:r>
              <a:rPr b="0" i="0" lang="en-US" sz="2000" u="none" cap="none" strike="noStrike">
                <a:solidFill>
                  <a:schemeClr val="dk1"/>
                </a:solidFill>
                <a:latin typeface="Arial"/>
                <a:ea typeface="Arial"/>
                <a:cs typeface="Arial"/>
                <a:sym typeface="Arial"/>
              </a:rPr>
              <a:t>       Forge</a:t>
            </a:r>
            <a:endParaRPr b="0" i="0" sz="20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(vi)Newer Welding</a:t>
            </a:r>
            <a:endParaRPr sz="1800">
              <a:solidFill>
                <a:schemeClr val="dk1"/>
              </a:solidFill>
              <a:latin typeface="Arial"/>
              <a:ea typeface="Arial"/>
              <a:cs typeface="Arial"/>
              <a:sym typeface="Arial"/>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	Electron-beam</a:t>
            </a:r>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	Laser</a:t>
            </a:r>
            <a:endParaRPr b="1" i="0" sz="1800" u="none" cap="none" strike="noStrike">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(vii)Related Process</a:t>
            </a:r>
            <a:endParaRPr sz="1800">
              <a:solidFill>
                <a:schemeClr val="dk1"/>
              </a:solidFill>
              <a:latin typeface="Arial"/>
              <a:ea typeface="Arial"/>
              <a:cs typeface="Arial"/>
              <a:sym typeface="Arial"/>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	Oxy-acetylene cutting</a:t>
            </a:r>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	Arc cutting</a:t>
            </a:r>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	Hard facing</a:t>
            </a:r>
            <a:endParaRPr/>
          </a:p>
          <a:p>
            <a:pPr indent="0" lvl="1" marL="457200" marR="0" rtl="0" algn="l">
              <a:spcBef>
                <a:spcPts val="0"/>
              </a:spcBef>
              <a:spcAft>
                <a:spcPts val="0"/>
              </a:spcAft>
              <a:buNone/>
            </a:pPr>
            <a:r>
              <a:rPr b="0" i="0" lang="en-US" sz="1800" u="none" cap="none" strike="noStrike">
                <a:solidFill>
                  <a:schemeClr val="dk1"/>
                </a:solidFill>
                <a:latin typeface="Arial"/>
                <a:ea typeface="Arial"/>
                <a:cs typeface="Arial"/>
                <a:sym typeface="Arial"/>
              </a:rPr>
              <a:t>	</a:t>
            </a:r>
            <a:r>
              <a:rPr b="0" i="0" lang="en-US" sz="1800" u="none" cap="none" strike="noStrike">
                <a:solidFill>
                  <a:srgbClr val="FF0000"/>
                </a:solidFill>
                <a:latin typeface="Arial"/>
                <a:ea typeface="Arial"/>
                <a:cs typeface="Arial"/>
                <a:sym typeface="Arial"/>
              </a:rPr>
              <a:t>Brazing</a:t>
            </a:r>
            <a:endParaRPr/>
          </a:p>
          <a:p>
            <a:pPr indent="0" lvl="1" marL="457200" marR="0" rtl="0" algn="l">
              <a:spcBef>
                <a:spcPts val="0"/>
              </a:spcBef>
              <a:spcAft>
                <a:spcPts val="0"/>
              </a:spcAft>
              <a:buNone/>
            </a:pPr>
            <a:r>
              <a:rPr b="0" i="0" lang="en-US" sz="1800" u="none" cap="none" strike="noStrike">
                <a:solidFill>
                  <a:srgbClr val="FF0000"/>
                </a:solidFill>
                <a:latin typeface="Arial"/>
                <a:ea typeface="Arial"/>
                <a:cs typeface="Arial"/>
                <a:sym typeface="Arial"/>
              </a:rPr>
              <a:t>	Soldering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63"/>
          <p:cNvSpPr/>
          <p:nvPr/>
        </p:nvSpPr>
        <p:spPr>
          <a:xfrm>
            <a:off x="0" y="1066800"/>
            <a:ext cx="8763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CARBON ARC WELDING (CAW)</a:t>
            </a:r>
            <a:endParaRPr b="1" sz="2400">
              <a:solidFill>
                <a:srgbClr val="0070C0"/>
              </a:solidFill>
              <a:latin typeface="Arial"/>
              <a:ea typeface="Arial"/>
              <a:cs typeface="Arial"/>
              <a:sym typeface="Arial"/>
            </a:endParaRPr>
          </a:p>
        </p:txBody>
      </p:sp>
      <p:pic>
        <p:nvPicPr>
          <p:cNvPr descr="carbon arc.png" id="483" name="Google Shape;483;p63"/>
          <p:cNvPicPr preferRelativeResize="0"/>
          <p:nvPr/>
        </p:nvPicPr>
        <p:blipFill rotWithShape="1">
          <a:blip r:embed="rId3">
            <a:alphaModFix/>
          </a:blip>
          <a:srcRect b="0" l="0" r="0" t="0"/>
          <a:stretch/>
        </p:blipFill>
        <p:spPr>
          <a:xfrm>
            <a:off x="5174679" y="990600"/>
            <a:ext cx="3731196" cy="4191000"/>
          </a:xfrm>
          <a:prstGeom prst="rect">
            <a:avLst/>
          </a:prstGeom>
          <a:noFill/>
          <a:ln>
            <a:noFill/>
          </a:ln>
        </p:spPr>
      </p:pic>
      <p:sp>
        <p:nvSpPr>
          <p:cNvPr id="484" name="Google Shape;484;p63"/>
          <p:cNvSpPr/>
          <p:nvPr/>
        </p:nvSpPr>
        <p:spPr>
          <a:xfrm>
            <a:off x="152400" y="1524000"/>
            <a:ext cx="5029200" cy="4953000"/>
          </a:xfrm>
          <a:prstGeom prst="rect">
            <a:avLst/>
          </a:prstGeom>
          <a:noFill/>
          <a:ln>
            <a:noFill/>
          </a:ln>
        </p:spPr>
        <p:txBody>
          <a:bodyPr anchorCtr="0" anchor="t" bIns="45700" lIns="91425" spcFirstLastPara="1" rIns="91425" wrap="square" tIns="45700">
            <a:noAutofit/>
          </a:bodyPr>
          <a:lstStyle/>
          <a:p>
            <a:pPr indent="-114300" lvl="0" marL="0" marR="0" rtl="0" algn="l">
              <a:spcBef>
                <a:spcPts val="0"/>
              </a:spcBef>
              <a:spcAft>
                <a:spcPts val="0"/>
              </a:spcAft>
              <a:buClr>
                <a:schemeClr val="dk1"/>
              </a:buClr>
              <a:buSzPts val="1800"/>
              <a:buFont typeface="Noto Sans Symbols"/>
              <a:buChar char="▪"/>
            </a:pPr>
            <a:r>
              <a:rPr lang="en-US" sz="1800">
                <a:solidFill>
                  <a:schemeClr val="dk1"/>
                </a:solidFill>
                <a:latin typeface="Arial"/>
                <a:ea typeface="Arial"/>
                <a:cs typeface="Arial"/>
                <a:sym typeface="Arial"/>
              </a:rPr>
              <a:t>A process in which heat is generated by an electric </a:t>
            </a:r>
            <a:r>
              <a:rPr lang="en-US" sz="1800">
                <a:solidFill>
                  <a:srgbClr val="0C0C0C"/>
                </a:solidFill>
                <a:latin typeface="Arial"/>
                <a:ea typeface="Arial"/>
                <a:cs typeface="Arial"/>
                <a:sym typeface="Arial"/>
              </a:rPr>
              <a:t>arc</a:t>
            </a:r>
            <a:r>
              <a:rPr lang="en-US" sz="1800">
                <a:solidFill>
                  <a:schemeClr val="dk1"/>
                </a:solidFill>
                <a:latin typeface="Arial"/>
                <a:ea typeface="Arial"/>
                <a:cs typeface="Arial"/>
                <a:sym typeface="Arial"/>
              </a:rPr>
              <a:t> struck between an carbon electrode and the work piece. The arc heats and melts the work pieces edges, forming a joint.</a:t>
            </a:r>
            <a:br>
              <a:rPr lang="en-US" sz="1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Carbon arc welding is the oldest welding process.</a:t>
            </a:r>
            <a:br>
              <a:rPr lang="en-US" sz="1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If required, filler rod may be used in Carbon Arc Welding. End of the rod is held in the arc zone. The molten rod material is supplied to the weld pool.</a:t>
            </a:r>
            <a:br>
              <a:rPr lang="en-US" sz="1800">
                <a:solidFill>
                  <a:schemeClr val="dk1"/>
                </a:solidFill>
                <a:latin typeface="Arial"/>
                <a:ea typeface="Arial"/>
                <a:cs typeface="Arial"/>
                <a:sym typeface="Arial"/>
              </a:rPr>
            </a:b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Shields (neutral gas, flux) may be used for weld pool protection depending on type of welded metal. </a:t>
            </a:r>
            <a:endParaRPr sz="18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64"/>
          <p:cNvSpPr/>
          <p:nvPr/>
        </p:nvSpPr>
        <p:spPr>
          <a:xfrm>
            <a:off x="0" y="1066800"/>
            <a:ext cx="8763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CARBON ARC WELDING (CAW)</a:t>
            </a:r>
            <a:endParaRPr b="1" sz="2400">
              <a:solidFill>
                <a:srgbClr val="0070C0"/>
              </a:solidFill>
              <a:latin typeface="Arial"/>
              <a:ea typeface="Arial"/>
              <a:cs typeface="Arial"/>
              <a:sym typeface="Arial"/>
            </a:endParaRPr>
          </a:p>
        </p:txBody>
      </p:sp>
      <p:sp>
        <p:nvSpPr>
          <p:cNvPr id="491" name="Google Shape;491;p64"/>
          <p:cNvSpPr/>
          <p:nvPr/>
        </p:nvSpPr>
        <p:spPr>
          <a:xfrm>
            <a:off x="228600" y="1676400"/>
            <a:ext cx="7315200" cy="40934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rgbClr val="FF0000"/>
                </a:solidFill>
                <a:latin typeface="Arial"/>
                <a:ea typeface="Arial"/>
                <a:cs typeface="Arial"/>
                <a:sym typeface="Arial"/>
              </a:rPr>
              <a:t>ADVANTAGES:-</a:t>
            </a:r>
            <a:br>
              <a:rPr lang="en-US"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Low cost of equipment and welding operation;</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High level of operator skill is not required;</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The process is easily automated;</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Low distortion of work piece.</a:t>
            </a:r>
            <a:br>
              <a:rPr lang="en-US"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indent="0" lvl="0" marL="0" marR="0" rtl="0" algn="l">
              <a:spcBef>
                <a:spcPts val="0"/>
              </a:spcBef>
              <a:spcAft>
                <a:spcPts val="0"/>
              </a:spcAft>
              <a:buNone/>
            </a:pPr>
            <a:br>
              <a:rPr lang="en-US" sz="2000">
                <a:solidFill>
                  <a:schemeClr val="dk1"/>
                </a:solidFill>
                <a:latin typeface="Arial"/>
                <a:ea typeface="Arial"/>
                <a:cs typeface="Arial"/>
                <a:sym typeface="Arial"/>
              </a:rPr>
            </a:br>
            <a:r>
              <a:rPr b="1" lang="en-US" sz="2000" u="sng">
                <a:solidFill>
                  <a:srgbClr val="FF0000"/>
                </a:solidFill>
                <a:latin typeface="Arial"/>
                <a:ea typeface="Arial"/>
                <a:cs typeface="Arial"/>
                <a:sym typeface="Arial"/>
              </a:rPr>
              <a:t> DIS-ADVANTAGES:- </a:t>
            </a:r>
            <a:r>
              <a:rPr lang="en-US" sz="2000">
                <a:solidFill>
                  <a:srgbClr val="FF0000"/>
                </a:solidFill>
                <a:latin typeface="Arial"/>
                <a:ea typeface="Arial"/>
                <a:cs typeface="Arial"/>
                <a:sym typeface="Arial"/>
              </a:rPr>
              <a:t> </a:t>
            </a:r>
            <a:br>
              <a:rPr lang="en-US"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Unstable quality of the weld (porosity);</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 Carbon of electrode contaminates weld material with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carbides.</a:t>
            </a:r>
            <a:endParaRPr sz="20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65"/>
          <p:cNvSpPr/>
          <p:nvPr/>
        </p:nvSpPr>
        <p:spPr>
          <a:xfrm>
            <a:off x="0" y="1066800"/>
            <a:ext cx="8763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SUBMERGED ARC WELDING (CAW)</a:t>
            </a:r>
            <a:endParaRPr b="1" sz="2400">
              <a:solidFill>
                <a:srgbClr val="0070C0"/>
              </a:solidFill>
              <a:latin typeface="Arial"/>
              <a:ea typeface="Arial"/>
              <a:cs typeface="Arial"/>
              <a:sym typeface="Arial"/>
            </a:endParaRPr>
          </a:p>
        </p:txBody>
      </p:sp>
      <p:sp>
        <p:nvSpPr>
          <p:cNvPr id="498" name="Google Shape;498;p65"/>
          <p:cNvSpPr/>
          <p:nvPr/>
        </p:nvSpPr>
        <p:spPr>
          <a:xfrm>
            <a:off x="152400" y="1600200"/>
            <a:ext cx="8686800" cy="252376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dk1"/>
                </a:solidFill>
                <a:latin typeface="Arial"/>
                <a:ea typeface="Arial"/>
                <a:cs typeface="Arial"/>
                <a:sym typeface="Arial"/>
              </a:rPr>
              <a:t>Submerged Arc Welding</a:t>
            </a:r>
            <a:r>
              <a:rPr lang="en-US" sz="2000">
                <a:solidFill>
                  <a:schemeClr val="dk1"/>
                </a:solidFill>
                <a:latin typeface="Arial"/>
                <a:ea typeface="Arial"/>
                <a:cs typeface="Arial"/>
                <a:sym typeface="Arial"/>
              </a:rPr>
              <a:t> is a welding process, which utilizes a bare consumable metallic electrode producing an arc between itself and the work piece within a granular shielding flux applied around the weld.</a:t>
            </a:r>
            <a:endParaRPr/>
          </a:p>
          <a:p>
            <a:pPr indent="0" lvl="0" marL="0" marR="0" rtl="0" algn="l">
              <a:spcBef>
                <a:spcPts val="0"/>
              </a:spcBef>
              <a:spcAft>
                <a:spcPts val="0"/>
              </a:spcAft>
              <a:buNone/>
            </a:pPr>
            <a:br>
              <a:rPr lang="en-US" sz="2000">
                <a:solidFill>
                  <a:schemeClr val="dk1"/>
                </a:solidFill>
                <a:latin typeface="Arial"/>
                <a:ea typeface="Arial"/>
                <a:cs typeface="Arial"/>
                <a:sym typeface="Arial"/>
              </a:rPr>
            </a:br>
            <a:r>
              <a:rPr lang="en-US" sz="2000">
                <a:solidFill>
                  <a:schemeClr val="dk1"/>
                </a:solidFill>
                <a:latin typeface="Arial"/>
                <a:ea typeface="Arial"/>
                <a:cs typeface="Arial"/>
                <a:sym typeface="Arial"/>
              </a:rPr>
              <a:t>Since the electrode is submerged into the flux, the arc is invisible. The flux is partially melts and forms a slag protecting the weld pool from oxidation and other atmospheric contaminations.</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pic>
        <p:nvPicPr>
          <p:cNvPr id="499" name="Google Shape;499;p65"/>
          <p:cNvPicPr preferRelativeResize="0"/>
          <p:nvPr/>
        </p:nvPicPr>
        <p:blipFill rotWithShape="1">
          <a:blip r:embed="rId3">
            <a:alphaModFix/>
          </a:blip>
          <a:srcRect b="0" l="0" r="0" t="0"/>
          <a:stretch/>
        </p:blipFill>
        <p:spPr>
          <a:xfrm>
            <a:off x="914400" y="3862595"/>
            <a:ext cx="6705600" cy="283348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6"/>
          <p:cNvSpPr/>
          <p:nvPr/>
        </p:nvSpPr>
        <p:spPr>
          <a:xfrm>
            <a:off x="0" y="1066800"/>
            <a:ext cx="8763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SUBMERGED ARC WELDING (CAW)</a:t>
            </a:r>
            <a:endParaRPr b="1" sz="2400">
              <a:solidFill>
                <a:srgbClr val="0070C0"/>
              </a:solidFill>
              <a:latin typeface="Arial"/>
              <a:ea typeface="Arial"/>
              <a:cs typeface="Arial"/>
              <a:sym typeface="Arial"/>
            </a:endParaRPr>
          </a:p>
        </p:txBody>
      </p:sp>
      <p:sp>
        <p:nvSpPr>
          <p:cNvPr id="506" name="Google Shape;506;p66"/>
          <p:cNvSpPr/>
          <p:nvPr/>
        </p:nvSpPr>
        <p:spPr>
          <a:xfrm>
            <a:off x="381000" y="1676398"/>
            <a:ext cx="7315200" cy="378565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rgbClr val="FF0000"/>
                </a:solidFill>
                <a:latin typeface="Arial"/>
                <a:ea typeface="Arial"/>
                <a:cs typeface="Arial"/>
                <a:sym typeface="Arial"/>
              </a:rPr>
              <a:t>ADVANTAGES:-</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Very high welding rate;</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The process is suitable for automation;</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High quality weld structure</a:t>
            </a:r>
            <a:br>
              <a:rPr lang="en-US" sz="2000">
                <a:solidFill>
                  <a:schemeClr val="dk1"/>
                </a:solidFill>
                <a:latin typeface="Arial"/>
                <a:ea typeface="Arial"/>
                <a:cs typeface="Arial"/>
                <a:sym typeface="Arial"/>
              </a:rPr>
            </a:br>
            <a:endParaRPr sz="2000">
              <a:solidFill>
                <a:schemeClr val="dk1"/>
              </a:solidFill>
              <a:latin typeface="Arial"/>
              <a:ea typeface="Arial"/>
              <a:cs typeface="Arial"/>
              <a:sym typeface="Arial"/>
            </a:endParaRPr>
          </a:p>
          <a:p>
            <a:pPr indent="0" lvl="0" marL="0" marR="0" rtl="0" algn="l">
              <a:spcBef>
                <a:spcPts val="0"/>
              </a:spcBef>
              <a:spcAft>
                <a:spcPts val="0"/>
              </a:spcAft>
              <a:buNone/>
            </a:pPr>
            <a:br>
              <a:rPr lang="en-US" sz="2000">
                <a:solidFill>
                  <a:schemeClr val="dk1"/>
                </a:solidFill>
                <a:latin typeface="Arial"/>
                <a:ea typeface="Arial"/>
                <a:cs typeface="Arial"/>
                <a:sym typeface="Arial"/>
              </a:rPr>
            </a:br>
            <a:r>
              <a:rPr b="1" lang="en-US" sz="2000" u="sng">
                <a:solidFill>
                  <a:srgbClr val="FF0000"/>
                </a:solidFill>
                <a:latin typeface="Arial"/>
                <a:ea typeface="Arial"/>
                <a:cs typeface="Arial"/>
                <a:sym typeface="Arial"/>
              </a:rPr>
              <a:t>DIS-ADVANTAGES:-</a:t>
            </a:r>
            <a:endParaRPr sz="2000" u="sng">
              <a:solidFill>
                <a:srgbClr val="FF0000"/>
              </a:solidFill>
              <a:latin typeface="Arial"/>
              <a:ea typeface="Arial"/>
              <a:cs typeface="Arial"/>
              <a:sym typeface="Arial"/>
            </a:endParaRPr>
          </a:p>
          <a:p>
            <a:pPr indent="0" lvl="0" marL="0" marR="0" rtl="0" algn="l">
              <a:spcBef>
                <a:spcPts val="0"/>
              </a:spcBef>
              <a:spcAft>
                <a:spcPts val="0"/>
              </a:spcAft>
              <a:buNone/>
            </a:pPr>
            <a:r>
              <a:t/>
            </a:r>
            <a:endParaRPr sz="2000">
              <a:solidFill>
                <a:schemeClr val="dk1"/>
              </a:solidFill>
              <a:latin typeface="Arial"/>
              <a:ea typeface="Arial"/>
              <a:cs typeface="Arial"/>
              <a:sym typeface="Arial"/>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Weld may contain slag inclusions;</a:t>
            </a:r>
            <a:endParaRPr/>
          </a:p>
          <a:p>
            <a:pPr indent="-127000" lvl="0" marL="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Limited applications of the process - mostly for welding   </a:t>
            </a:r>
            <a:endParaRPr/>
          </a:p>
          <a:p>
            <a:pPr indent="0" lvl="0" marL="0" marR="0" rtl="0" algn="l">
              <a:spcBef>
                <a:spcPts val="0"/>
              </a:spcBef>
              <a:spcAft>
                <a:spcPts val="0"/>
              </a:spcAft>
              <a:buNone/>
            </a:pPr>
            <a:r>
              <a:rPr lang="en-US" sz="2000">
                <a:solidFill>
                  <a:schemeClr val="dk1"/>
                </a:solidFill>
                <a:latin typeface="Arial"/>
                <a:ea typeface="Arial"/>
                <a:cs typeface="Arial"/>
                <a:sym typeface="Arial"/>
              </a:rPr>
              <a:t>  horizontally located plates.</a:t>
            </a:r>
            <a:endParaRPr sz="200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pic>
        <p:nvPicPr>
          <p:cNvPr descr="CF12_31.jpg                                                    00051816&#10;HARD Drive                     ABA78158:" id="512" name="Google Shape;512;p67"/>
          <p:cNvPicPr preferRelativeResize="0"/>
          <p:nvPr/>
        </p:nvPicPr>
        <p:blipFill rotWithShape="1">
          <a:blip r:embed="rId3">
            <a:alphaModFix/>
          </a:blip>
          <a:srcRect b="0" l="0" r="0" t="0"/>
          <a:stretch/>
        </p:blipFill>
        <p:spPr>
          <a:xfrm>
            <a:off x="4191000" y="2057400"/>
            <a:ext cx="4796725" cy="3824416"/>
          </a:xfrm>
          <a:prstGeom prst="rect">
            <a:avLst/>
          </a:prstGeom>
          <a:noFill/>
          <a:ln>
            <a:noFill/>
          </a:ln>
        </p:spPr>
      </p:pic>
      <p:sp>
        <p:nvSpPr>
          <p:cNvPr id="513" name="Google Shape;513;p67"/>
          <p:cNvSpPr/>
          <p:nvPr/>
        </p:nvSpPr>
        <p:spPr>
          <a:xfrm>
            <a:off x="0" y="990600"/>
            <a:ext cx="8763000" cy="2893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Spot Welding (RSW): “</a:t>
            </a:r>
            <a:r>
              <a:rPr b="1" i="1" lang="en-US" sz="3200">
                <a:solidFill>
                  <a:srgbClr val="0070C0"/>
                </a:solidFill>
                <a:latin typeface="Arial"/>
                <a:ea typeface="Arial"/>
                <a:cs typeface="Arial"/>
                <a:sym typeface="Arial"/>
              </a:rPr>
              <a:t>SPOT</a:t>
            </a:r>
            <a:r>
              <a:rPr b="1" lang="en-US" sz="3200">
                <a:solidFill>
                  <a:srgbClr val="0070C0"/>
                </a:solidFill>
                <a:latin typeface="Arial"/>
                <a:ea typeface="Arial"/>
                <a:cs typeface="Arial"/>
                <a:sym typeface="Arial"/>
              </a:rPr>
              <a:t> WELDING</a:t>
            </a:r>
            <a:r>
              <a:rPr b="1" lang="en-US" sz="2400">
                <a:solidFill>
                  <a:srgbClr val="0070C0"/>
                </a:solidFill>
                <a:latin typeface="Arial"/>
                <a:ea typeface="Arial"/>
                <a:cs typeface="Arial"/>
                <a:sym typeface="Arial"/>
              </a:rPr>
              <a:t>”</a:t>
            </a:r>
            <a:endParaRPr/>
          </a:p>
          <a:p>
            <a:pPr indent="-127000" lvl="0" marL="0" marR="0" rtl="0" algn="l">
              <a:spcBef>
                <a:spcPts val="1000"/>
              </a:spcBef>
              <a:spcAft>
                <a:spcPts val="0"/>
              </a:spcAft>
              <a:buClr>
                <a:schemeClr val="dk1"/>
              </a:buClr>
              <a:buSzPts val="2000"/>
              <a:buFont typeface="Arial"/>
              <a:buChar char="•"/>
            </a:pPr>
            <a:r>
              <a:rPr lang="en-US" sz="2000">
                <a:solidFill>
                  <a:schemeClr val="dk1"/>
                </a:solidFill>
                <a:latin typeface="Arial"/>
                <a:ea typeface="Arial"/>
                <a:cs typeface="Arial"/>
                <a:sym typeface="Arial"/>
              </a:rPr>
              <a:t> </a:t>
            </a:r>
            <a:r>
              <a:rPr lang="en-US" sz="1600">
                <a:solidFill>
                  <a:schemeClr val="dk1"/>
                </a:solidFill>
                <a:latin typeface="Arial"/>
                <a:ea typeface="Arial"/>
                <a:cs typeface="Arial"/>
                <a:sym typeface="Arial"/>
              </a:rPr>
              <a:t>No filler rod: electrical current is passed through metal under pressure</a:t>
            </a:r>
            <a:endParaRPr/>
          </a:p>
          <a:p>
            <a:pPr indent="-101600" lvl="0" marL="0" marR="0" rtl="0" algn="l">
              <a:spcBef>
                <a:spcPts val="800"/>
              </a:spcBef>
              <a:spcAft>
                <a:spcPts val="0"/>
              </a:spcAft>
              <a:buClr>
                <a:schemeClr val="dk1"/>
              </a:buClr>
              <a:buSzPts val="1600"/>
              <a:buFont typeface="Arial"/>
              <a:buChar char="•"/>
            </a:pPr>
            <a:r>
              <a:rPr lang="en-US" sz="1600">
                <a:solidFill>
                  <a:schemeClr val="dk1"/>
                </a:solidFill>
                <a:latin typeface="Arial"/>
                <a:ea typeface="Arial"/>
                <a:cs typeface="Arial"/>
                <a:sym typeface="Arial"/>
              </a:rPr>
              <a:t> Distortion and grain growth   are minimized</a:t>
            </a:r>
            <a:endParaRPr sz="1600">
              <a:solidFill>
                <a:schemeClr val="dk1"/>
              </a:solidFill>
              <a:latin typeface="Arial"/>
              <a:ea typeface="Arial"/>
              <a:cs typeface="Arial"/>
              <a:sym typeface="Arial"/>
            </a:endParaRPr>
          </a:p>
          <a:p>
            <a:pPr indent="-101600" lvl="0" marL="0" marR="0" rtl="0" algn="l">
              <a:spcBef>
                <a:spcPts val="800"/>
              </a:spcBef>
              <a:spcAft>
                <a:spcPts val="0"/>
              </a:spcAft>
              <a:buClr>
                <a:schemeClr val="dk1"/>
              </a:buClr>
              <a:buSzPts val="1600"/>
              <a:buFont typeface="Arial"/>
              <a:buChar char="•"/>
            </a:pPr>
            <a:r>
              <a:rPr lang="en-US" sz="1600">
                <a:solidFill>
                  <a:schemeClr val="dk1"/>
                </a:solidFill>
                <a:latin typeface="Arial"/>
                <a:ea typeface="Arial"/>
                <a:cs typeface="Arial"/>
                <a:sym typeface="Arial"/>
              </a:rPr>
              <a:t> Low skill level required</a:t>
            </a:r>
            <a:endParaRPr/>
          </a:p>
          <a:p>
            <a:pPr indent="-101600" lvl="0" marL="0" marR="0" rtl="0" algn="l">
              <a:spcBef>
                <a:spcPts val="800"/>
              </a:spcBef>
              <a:spcAft>
                <a:spcPts val="0"/>
              </a:spcAft>
              <a:buClr>
                <a:schemeClr val="dk1"/>
              </a:buClr>
              <a:buSzPts val="1600"/>
              <a:buFont typeface="Arial"/>
              <a:buChar char="•"/>
            </a:pPr>
            <a:r>
              <a:rPr lang="en-US" sz="1600">
                <a:solidFill>
                  <a:schemeClr val="dk1"/>
                </a:solidFill>
                <a:latin typeface="Arial"/>
                <a:ea typeface="Arial"/>
                <a:cs typeface="Arial"/>
                <a:sym typeface="Arial"/>
              </a:rPr>
              <a:t> Easy to automate</a:t>
            </a:r>
            <a:endParaRPr/>
          </a:p>
          <a:p>
            <a:pPr indent="-101600" lvl="0" marL="0" marR="0" rtl="0" algn="l">
              <a:spcBef>
                <a:spcPts val="800"/>
              </a:spcBef>
              <a:spcAft>
                <a:spcPts val="0"/>
              </a:spcAft>
              <a:buClr>
                <a:schemeClr val="dk1"/>
              </a:buClr>
              <a:buSzPts val="1600"/>
              <a:buFont typeface="Arial"/>
              <a:buChar char="•"/>
            </a:pPr>
            <a:r>
              <a:rPr lang="en-US" sz="1600">
                <a:solidFill>
                  <a:schemeClr val="dk1"/>
                </a:solidFill>
                <a:latin typeface="Arial"/>
                <a:ea typeface="Arial"/>
                <a:cs typeface="Arial"/>
                <a:sym typeface="Arial"/>
              </a:rPr>
              <a:t> Low heat input and no weld bead </a:t>
            </a:r>
            <a:endParaRPr/>
          </a:p>
          <a:p>
            <a:pPr indent="0" lvl="0" marL="0" marR="0" rtl="0" algn="l">
              <a:spcBef>
                <a:spcPts val="800"/>
              </a:spcBef>
              <a:spcAft>
                <a:spcPts val="0"/>
              </a:spcAft>
              <a:buNone/>
            </a:pPr>
            <a:r>
              <a:t/>
            </a:r>
            <a:endParaRPr sz="1600">
              <a:solidFill>
                <a:schemeClr val="dk1"/>
              </a:solidFill>
              <a:latin typeface="Arial"/>
              <a:ea typeface="Arial"/>
              <a:cs typeface="Arial"/>
              <a:sym typeface="Arial"/>
            </a:endParaRPr>
          </a:p>
        </p:txBody>
      </p:sp>
      <p:pic>
        <p:nvPicPr>
          <p:cNvPr descr="spot.jpg" id="514" name="Google Shape;514;p67"/>
          <p:cNvPicPr preferRelativeResize="0"/>
          <p:nvPr/>
        </p:nvPicPr>
        <p:blipFill rotWithShape="1">
          <a:blip r:embed="rId4">
            <a:alphaModFix/>
          </a:blip>
          <a:srcRect b="0" l="0" r="0" t="0"/>
          <a:stretch/>
        </p:blipFill>
        <p:spPr>
          <a:xfrm>
            <a:off x="152400" y="3429000"/>
            <a:ext cx="3810000" cy="3276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68"/>
          <p:cNvSpPr/>
          <p:nvPr/>
        </p:nvSpPr>
        <p:spPr>
          <a:xfrm>
            <a:off x="0" y="990600"/>
            <a:ext cx="87630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Spot Welding (RSW): “</a:t>
            </a:r>
            <a:r>
              <a:rPr b="1" i="1" lang="en-US" sz="3200">
                <a:solidFill>
                  <a:srgbClr val="0070C0"/>
                </a:solidFill>
                <a:latin typeface="Arial"/>
                <a:ea typeface="Arial"/>
                <a:cs typeface="Arial"/>
                <a:sym typeface="Arial"/>
              </a:rPr>
              <a:t>SPOT</a:t>
            </a:r>
            <a:r>
              <a:rPr b="1" lang="en-US" sz="3200">
                <a:solidFill>
                  <a:srgbClr val="0070C0"/>
                </a:solidFill>
                <a:latin typeface="Arial"/>
                <a:ea typeface="Arial"/>
                <a:cs typeface="Arial"/>
                <a:sym typeface="Arial"/>
              </a:rPr>
              <a:t> WELDING</a:t>
            </a:r>
            <a:r>
              <a:rPr b="1" lang="en-US" sz="24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pic>
        <p:nvPicPr>
          <p:cNvPr id="521" name="Google Shape;521;p68"/>
          <p:cNvPicPr preferRelativeResize="0"/>
          <p:nvPr/>
        </p:nvPicPr>
        <p:blipFill rotWithShape="1">
          <a:blip r:embed="rId3">
            <a:alphaModFix/>
          </a:blip>
          <a:srcRect b="0" l="0" r="0" t="0"/>
          <a:stretch/>
        </p:blipFill>
        <p:spPr>
          <a:xfrm>
            <a:off x="0" y="1524000"/>
            <a:ext cx="5214574" cy="3886200"/>
          </a:xfrm>
          <a:prstGeom prst="rect">
            <a:avLst/>
          </a:prstGeom>
          <a:noFill/>
          <a:ln>
            <a:noFill/>
          </a:ln>
        </p:spPr>
      </p:pic>
      <p:pic>
        <p:nvPicPr>
          <p:cNvPr id="522" name="Google Shape;522;p68"/>
          <p:cNvPicPr preferRelativeResize="0"/>
          <p:nvPr/>
        </p:nvPicPr>
        <p:blipFill rotWithShape="1">
          <a:blip r:embed="rId4">
            <a:alphaModFix/>
          </a:blip>
          <a:srcRect b="0" l="0" r="0" t="0"/>
          <a:stretch/>
        </p:blipFill>
        <p:spPr>
          <a:xfrm>
            <a:off x="4424327" y="1752600"/>
            <a:ext cx="4719673" cy="4249328"/>
          </a:xfrm>
          <a:prstGeom prst="rect">
            <a:avLst/>
          </a:prstGeom>
          <a:noFill/>
          <a:ln>
            <a:noFill/>
          </a:ln>
        </p:spPr>
      </p:pic>
      <p:pic>
        <p:nvPicPr>
          <p:cNvPr id="523" name="Google Shape;523;p68"/>
          <p:cNvPicPr preferRelativeResize="0"/>
          <p:nvPr/>
        </p:nvPicPr>
        <p:blipFill rotWithShape="1">
          <a:blip r:embed="rId5">
            <a:alphaModFix/>
          </a:blip>
          <a:srcRect b="0" l="0" r="0" t="0"/>
          <a:stretch/>
        </p:blipFill>
        <p:spPr>
          <a:xfrm>
            <a:off x="3022600" y="5943600"/>
            <a:ext cx="2844800" cy="457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69"/>
          <p:cNvSpPr/>
          <p:nvPr/>
        </p:nvSpPr>
        <p:spPr>
          <a:xfrm>
            <a:off x="0" y="990600"/>
            <a:ext cx="87630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Spot Welding (RSW): “</a:t>
            </a:r>
            <a:r>
              <a:rPr b="1" i="1" lang="en-US" sz="3200">
                <a:solidFill>
                  <a:srgbClr val="0070C0"/>
                </a:solidFill>
                <a:latin typeface="Arial"/>
                <a:ea typeface="Arial"/>
                <a:cs typeface="Arial"/>
                <a:sym typeface="Arial"/>
              </a:rPr>
              <a:t>SPOT</a:t>
            </a:r>
            <a:r>
              <a:rPr b="1" lang="en-US" sz="3200">
                <a:solidFill>
                  <a:srgbClr val="0070C0"/>
                </a:solidFill>
                <a:latin typeface="Arial"/>
                <a:ea typeface="Arial"/>
                <a:cs typeface="Arial"/>
                <a:sym typeface="Arial"/>
              </a:rPr>
              <a:t> WELDING</a:t>
            </a:r>
            <a:r>
              <a:rPr b="1" lang="en-US" sz="24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530" name="Google Shape;530;p69"/>
          <p:cNvSpPr txBox="1"/>
          <p:nvPr/>
        </p:nvSpPr>
        <p:spPr>
          <a:xfrm>
            <a:off x="533400" y="1828800"/>
            <a:ext cx="6629400" cy="440120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rgbClr val="FF0000"/>
                </a:solidFill>
                <a:latin typeface="Arial"/>
                <a:ea typeface="Arial"/>
                <a:cs typeface="Arial"/>
                <a:sym typeface="Arial"/>
              </a:rPr>
              <a:t>ADVANTAGES:-</a:t>
            </a:r>
            <a:endParaRPr/>
          </a:p>
          <a:p>
            <a:pPr indent="0" lvl="0" marL="0" marR="0" rtl="0" algn="l">
              <a:spcBef>
                <a:spcPts val="0"/>
              </a:spcBef>
              <a:spcAft>
                <a:spcPts val="0"/>
              </a:spcAft>
              <a:buNone/>
            </a:pPr>
            <a:r>
              <a:t/>
            </a:r>
            <a:endParaRPr sz="2000" u="sng">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Low Cost</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Less skilled worker required</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Higher productivity</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Can be easily automated</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No edge preperation required</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spcBef>
                <a:spcPts val="0"/>
              </a:spcBef>
              <a:spcAft>
                <a:spcPts val="0"/>
              </a:spcAft>
              <a:buNone/>
            </a:pPr>
            <a:r>
              <a:rPr b="1" lang="en-US" sz="2000" u="sng">
                <a:solidFill>
                  <a:srgbClr val="FF0000"/>
                </a:solidFill>
                <a:latin typeface="Arial"/>
                <a:ea typeface="Arial"/>
                <a:cs typeface="Arial"/>
                <a:sym typeface="Arial"/>
              </a:rPr>
              <a:t>APPLICATIONS:-</a:t>
            </a:r>
            <a:endParaRPr/>
          </a:p>
          <a:p>
            <a:pPr indent="-342900" lvl="0" marL="342900" marR="0" rtl="0" algn="l">
              <a:spcBef>
                <a:spcPts val="0"/>
              </a:spcBef>
              <a:spcAft>
                <a:spcPts val="0"/>
              </a:spcAft>
              <a:buNone/>
            </a:pPr>
            <a:r>
              <a:t/>
            </a:r>
            <a:endParaRPr sz="2000" u="sng">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Automobiles and aircraft industries</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Utensils and container</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Used for the welding of HSS, Low carbon steel, A, CU, NI &amp; NI alloys</a:t>
            </a:r>
            <a:endParaRPr sz="2000">
              <a:solidFill>
                <a:schemeClr val="dk1"/>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70"/>
          <p:cNvSpPr/>
          <p:nvPr/>
        </p:nvSpPr>
        <p:spPr>
          <a:xfrm>
            <a:off x="0" y="990600"/>
            <a:ext cx="87630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SEAM Welding (RSW): “</a:t>
            </a:r>
            <a:r>
              <a:rPr b="1" i="1" lang="en-US" sz="3200">
                <a:solidFill>
                  <a:srgbClr val="0070C0"/>
                </a:solidFill>
                <a:latin typeface="Arial"/>
                <a:ea typeface="Arial"/>
                <a:cs typeface="Arial"/>
                <a:sym typeface="Arial"/>
              </a:rPr>
              <a:t>SEAM</a:t>
            </a:r>
            <a:r>
              <a:rPr b="1" lang="en-US" sz="3200">
                <a:solidFill>
                  <a:srgbClr val="0070C0"/>
                </a:solidFill>
                <a:latin typeface="Arial"/>
                <a:ea typeface="Arial"/>
                <a:cs typeface="Arial"/>
                <a:sym typeface="Arial"/>
              </a:rPr>
              <a:t> WELDING</a:t>
            </a:r>
            <a:r>
              <a:rPr b="1" lang="en-US" sz="24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537" name="Google Shape;537;p70"/>
          <p:cNvSpPr/>
          <p:nvPr/>
        </p:nvSpPr>
        <p:spPr>
          <a:xfrm>
            <a:off x="228600" y="1600200"/>
            <a:ext cx="83058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Seam welding is similar to spot welding except that the components to be joined are gripped between revolving, circular copper rollers The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welding current is applied in a series of pulses resulting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 a corresponding series of overlapping spot welds being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made along the seam</a:t>
            </a:r>
            <a:endParaRPr sz="1800">
              <a:solidFill>
                <a:schemeClr val="dk1"/>
              </a:solidFill>
              <a:latin typeface="Arial"/>
              <a:ea typeface="Arial"/>
              <a:cs typeface="Arial"/>
              <a:sym typeface="Arial"/>
            </a:endParaRPr>
          </a:p>
        </p:txBody>
      </p:sp>
      <p:pic>
        <p:nvPicPr>
          <p:cNvPr descr="seam.jpg" id="538" name="Google Shape;538;p70"/>
          <p:cNvPicPr preferRelativeResize="0"/>
          <p:nvPr/>
        </p:nvPicPr>
        <p:blipFill rotWithShape="1">
          <a:blip r:embed="rId3">
            <a:alphaModFix/>
          </a:blip>
          <a:srcRect b="0" l="0" r="0" t="0"/>
          <a:stretch/>
        </p:blipFill>
        <p:spPr>
          <a:xfrm>
            <a:off x="6172200" y="2057400"/>
            <a:ext cx="2743200" cy="4361380"/>
          </a:xfrm>
          <a:prstGeom prst="rect">
            <a:avLst/>
          </a:prstGeom>
          <a:noFill/>
          <a:ln>
            <a:noFill/>
          </a:ln>
        </p:spPr>
      </p:pic>
      <p:pic>
        <p:nvPicPr>
          <p:cNvPr descr="seam2.jpg" id="539" name="Google Shape;539;p70"/>
          <p:cNvPicPr preferRelativeResize="0"/>
          <p:nvPr/>
        </p:nvPicPr>
        <p:blipFill rotWithShape="1">
          <a:blip r:embed="rId4">
            <a:alphaModFix/>
          </a:blip>
          <a:srcRect b="0" l="0" r="0" t="0"/>
          <a:stretch/>
        </p:blipFill>
        <p:spPr>
          <a:xfrm>
            <a:off x="381000" y="3048001"/>
            <a:ext cx="4648200" cy="360235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4" name="Shape 544"/>
        <p:cNvGrpSpPr/>
        <p:nvPr/>
      </p:nvGrpSpPr>
      <p:grpSpPr>
        <a:xfrm>
          <a:off x="0" y="0"/>
          <a:ext cx="0" cy="0"/>
          <a:chOff x="0" y="0"/>
          <a:chExt cx="0" cy="0"/>
        </a:xfrm>
      </p:grpSpPr>
      <p:sp>
        <p:nvSpPr>
          <p:cNvPr id="545" name="Google Shape;545;p71"/>
          <p:cNvSpPr/>
          <p:nvPr/>
        </p:nvSpPr>
        <p:spPr>
          <a:xfrm>
            <a:off x="0" y="990600"/>
            <a:ext cx="87630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SEAM Welding (RSW): “</a:t>
            </a:r>
            <a:r>
              <a:rPr b="1" i="1" lang="en-US" sz="3200">
                <a:solidFill>
                  <a:srgbClr val="0070C0"/>
                </a:solidFill>
                <a:latin typeface="Arial"/>
                <a:ea typeface="Arial"/>
                <a:cs typeface="Arial"/>
                <a:sym typeface="Arial"/>
              </a:rPr>
              <a:t>SEAM</a:t>
            </a:r>
            <a:r>
              <a:rPr b="1" lang="en-US" sz="3200">
                <a:solidFill>
                  <a:srgbClr val="0070C0"/>
                </a:solidFill>
                <a:latin typeface="Arial"/>
                <a:ea typeface="Arial"/>
                <a:cs typeface="Arial"/>
                <a:sym typeface="Arial"/>
              </a:rPr>
              <a:t> WELDING</a:t>
            </a:r>
            <a:r>
              <a:rPr b="1" lang="en-US" sz="24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pic>
        <p:nvPicPr>
          <p:cNvPr descr="seam3.jpg" id="546" name="Google Shape;546;p71"/>
          <p:cNvPicPr preferRelativeResize="0"/>
          <p:nvPr/>
        </p:nvPicPr>
        <p:blipFill rotWithShape="1">
          <a:blip r:embed="rId3">
            <a:alphaModFix/>
          </a:blip>
          <a:srcRect b="0" l="0" r="0" t="0"/>
          <a:stretch/>
        </p:blipFill>
        <p:spPr>
          <a:xfrm>
            <a:off x="304800" y="1981200"/>
            <a:ext cx="3961957" cy="3200400"/>
          </a:xfrm>
          <a:prstGeom prst="rect">
            <a:avLst/>
          </a:prstGeom>
          <a:noFill/>
          <a:ln>
            <a:noFill/>
          </a:ln>
        </p:spPr>
      </p:pic>
      <p:pic>
        <p:nvPicPr>
          <p:cNvPr id="547" name="Google Shape;547;p71"/>
          <p:cNvPicPr preferRelativeResize="0"/>
          <p:nvPr/>
        </p:nvPicPr>
        <p:blipFill rotWithShape="1">
          <a:blip r:embed="rId4">
            <a:alphaModFix/>
          </a:blip>
          <a:srcRect b="0" l="0" r="0" t="0"/>
          <a:stretch/>
        </p:blipFill>
        <p:spPr>
          <a:xfrm>
            <a:off x="4876800" y="1752600"/>
            <a:ext cx="4267200" cy="39624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72"/>
          <p:cNvSpPr/>
          <p:nvPr/>
        </p:nvSpPr>
        <p:spPr>
          <a:xfrm>
            <a:off x="0" y="990600"/>
            <a:ext cx="8763000"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SEAM Welding (RSW): “</a:t>
            </a:r>
            <a:r>
              <a:rPr b="1" i="1" lang="en-US" sz="3200">
                <a:solidFill>
                  <a:srgbClr val="0070C0"/>
                </a:solidFill>
                <a:latin typeface="Arial"/>
                <a:ea typeface="Arial"/>
                <a:cs typeface="Arial"/>
                <a:sym typeface="Arial"/>
              </a:rPr>
              <a:t>SEAM</a:t>
            </a:r>
            <a:r>
              <a:rPr b="1" lang="en-US" sz="3200">
                <a:solidFill>
                  <a:srgbClr val="0070C0"/>
                </a:solidFill>
                <a:latin typeface="Arial"/>
                <a:ea typeface="Arial"/>
                <a:cs typeface="Arial"/>
                <a:sym typeface="Arial"/>
              </a:rPr>
              <a:t> WELDING</a:t>
            </a:r>
            <a:r>
              <a:rPr b="1" lang="en-US" sz="24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554" name="Google Shape;554;p72"/>
          <p:cNvSpPr txBox="1"/>
          <p:nvPr/>
        </p:nvSpPr>
        <p:spPr>
          <a:xfrm>
            <a:off x="152400" y="1828800"/>
            <a:ext cx="6629400" cy="34778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u="sng">
                <a:solidFill>
                  <a:srgbClr val="FF0000"/>
                </a:solidFill>
                <a:latin typeface="Arial"/>
                <a:ea typeface="Arial"/>
                <a:cs typeface="Arial"/>
                <a:sym typeface="Arial"/>
              </a:rPr>
              <a:t>ADVANTAGES:-</a:t>
            </a:r>
            <a:endParaRPr/>
          </a:p>
          <a:p>
            <a:pPr indent="0" lvl="0" marL="0" marR="0" rtl="0" algn="l">
              <a:spcBef>
                <a:spcPts val="0"/>
              </a:spcBef>
              <a:spcAft>
                <a:spcPts val="0"/>
              </a:spcAft>
              <a:buNone/>
            </a:pPr>
            <a:r>
              <a:t/>
            </a:r>
            <a:endParaRPr sz="2000" u="sng">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Produce gas or liquid tight joints.</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Several parallel seams can be produced.</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Overlap can be less than spot welding.</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spcBef>
                <a:spcPts val="0"/>
              </a:spcBef>
              <a:spcAft>
                <a:spcPts val="0"/>
              </a:spcAft>
              <a:buNone/>
            </a:pPr>
            <a:r>
              <a:rPr b="1" lang="en-US" sz="2000" u="sng">
                <a:solidFill>
                  <a:srgbClr val="FF0000"/>
                </a:solidFill>
                <a:latin typeface="Arial"/>
                <a:ea typeface="Arial"/>
                <a:cs typeface="Arial"/>
                <a:sym typeface="Arial"/>
              </a:rPr>
              <a:t>DIS-ADVANTAGES:-</a:t>
            </a:r>
            <a:endParaRPr/>
          </a:p>
          <a:p>
            <a:pPr indent="-342900" lvl="0" marL="342900" marR="0" rtl="0" algn="l">
              <a:spcBef>
                <a:spcPts val="0"/>
              </a:spcBef>
              <a:spcAft>
                <a:spcPts val="0"/>
              </a:spcAft>
              <a:buNone/>
            </a:pPr>
            <a:r>
              <a:t/>
            </a:r>
            <a:endParaRPr sz="2000" u="sng">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Cost of equipments is high.</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Welding can be done only along straight line.</a:t>
            </a:r>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Difficult to weld thickness greater than 3mm.</a:t>
            </a:r>
            <a:endParaRPr sz="2000">
              <a:solidFill>
                <a:schemeClr val="dk1"/>
              </a:solidFill>
              <a:latin typeface="Arial"/>
              <a:ea typeface="Arial"/>
              <a:cs typeface="Arial"/>
              <a:sym typeface="Arial"/>
            </a:endParaRPr>
          </a:p>
        </p:txBody>
      </p:sp>
      <p:pic>
        <p:nvPicPr>
          <p:cNvPr id="555" name="Google Shape;555;p72"/>
          <p:cNvPicPr preferRelativeResize="0"/>
          <p:nvPr/>
        </p:nvPicPr>
        <p:blipFill rotWithShape="1">
          <a:blip r:embed="rId3">
            <a:alphaModFix/>
          </a:blip>
          <a:srcRect b="0" l="0" r="0" t="0"/>
          <a:stretch/>
        </p:blipFill>
        <p:spPr>
          <a:xfrm>
            <a:off x="5105400" y="1752600"/>
            <a:ext cx="3803718" cy="2609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9"/>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1200">
                <a:solidFill>
                  <a:srgbClr val="035C75"/>
                </a:solidFill>
                <a:latin typeface="Arial"/>
                <a:ea typeface="Arial"/>
                <a:cs typeface="Arial"/>
                <a:sym typeface="Arial"/>
              </a:rPr>
              <a:t>kss@2007</a:t>
            </a:r>
            <a:endParaRPr/>
          </a:p>
        </p:txBody>
      </p:sp>
      <p:sp>
        <p:nvSpPr>
          <p:cNvPr id="140" name="Google Shape;140;p19"/>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lang="en-US" sz="1200">
                <a:solidFill>
                  <a:srgbClr val="035C75"/>
                </a:solidFill>
                <a:latin typeface="Arial"/>
                <a:ea typeface="Arial"/>
                <a:cs typeface="Arial"/>
                <a:sym typeface="Arial"/>
              </a:rPr>
              <a:t>‹#›</a:t>
            </a:fld>
            <a:endParaRPr sz="1200">
              <a:solidFill>
                <a:srgbClr val="035C75"/>
              </a:solidFill>
              <a:latin typeface="Arial"/>
              <a:ea typeface="Arial"/>
              <a:cs typeface="Arial"/>
              <a:sym typeface="Arial"/>
            </a:endParaRPr>
          </a:p>
        </p:txBody>
      </p:sp>
      <p:sp>
        <p:nvSpPr>
          <p:cNvPr id="141" name="Google Shape;141;p19"/>
          <p:cNvSpPr txBox="1"/>
          <p:nvPr>
            <p:ph type="title"/>
          </p:nvPr>
        </p:nvSpPr>
        <p:spPr>
          <a:xfrm>
            <a:off x="304800" y="914400"/>
            <a:ext cx="8229600" cy="1143000"/>
          </a:xfrm>
          <a:prstGeom prst="rect">
            <a:avLst/>
          </a:prstGeom>
          <a:noFill/>
          <a:ln>
            <a:noFill/>
          </a:ln>
        </p:spPr>
        <p:txBody>
          <a:bodyPr anchorCtr="0" anchor="b" bIns="0" lIns="0" spcFirstLastPara="1" rIns="0" wrap="square" tIns="45700">
            <a:noAutofit/>
          </a:bodyPr>
          <a:lstStyle/>
          <a:p>
            <a:pPr indent="0" lvl="0" marL="0" marR="0" rtl="0" algn="l">
              <a:lnSpc>
                <a:spcPct val="80000"/>
              </a:lnSpc>
              <a:spcBef>
                <a:spcPts val="0"/>
              </a:spcBef>
              <a:spcAft>
                <a:spcPts val="0"/>
              </a:spcAft>
              <a:buClr>
                <a:schemeClr val="dk2"/>
              </a:buClr>
              <a:buSzPts val="4000"/>
              <a:buFont typeface="Calibri"/>
              <a:buNone/>
            </a:pPr>
            <a:r>
              <a:rPr b="1" i="1" lang="en-US" sz="4000" u="none" cap="none" strike="noStrike">
                <a:solidFill>
                  <a:schemeClr val="dk2"/>
                </a:solidFill>
                <a:latin typeface="Calibri"/>
                <a:ea typeface="Calibri"/>
                <a:cs typeface="Calibri"/>
                <a:sym typeface="Calibri"/>
              </a:rPr>
              <a:t>Terminologies </a:t>
            </a:r>
            <a:r>
              <a:rPr b="1" i="0" lang="en-US" sz="4000" u="none" cap="none" strike="noStrike">
                <a:solidFill>
                  <a:schemeClr val="dk2"/>
                </a:solidFill>
                <a:latin typeface="Calibri"/>
                <a:ea typeface="Calibri"/>
                <a:cs typeface="Calibri"/>
                <a:sym typeface="Calibri"/>
              </a:rPr>
              <a:t>associated with welding process</a:t>
            </a:r>
            <a:r>
              <a:rPr b="0" i="0" lang="en-US" sz="4000" u="none" cap="none" strike="noStrike">
                <a:solidFill>
                  <a:schemeClr val="dk2"/>
                </a:solidFill>
                <a:latin typeface="Calibri"/>
                <a:ea typeface="Calibri"/>
                <a:cs typeface="Calibri"/>
                <a:sym typeface="Calibri"/>
              </a:rPr>
              <a:t> </a:t>
            </a:r>
            <a:endParaRPr/>
          </a:p>
        </p:txBody>
      </p:sp>
      <p:sp>
        <p:nvSpPr>
          <p:cNvPr id="142" name="Google Shape;142;p19"/>
          <p:cNvSpPr txBox="1"/>
          <p:nvPr>
            <p:ph idx="1" type="body"/>
          </p:nvPr>
        </p:nvSpPr>
        <p:spPr>
          <a:xfrm>
            <a:off x="228600" y="2057400"/>
            <a:ext cx="8458200" cy="4800600"/>
          </a:xfrm>
          <a:prstGeom prst="rect">
            <a:avLst/>
          </a:prstGeom>
          <a:noFill/>
          <a:ln>
            <a:noFill/>
          </a:ln>
        </p:spPr>
        <p:txBody>
          <a:bodyPr anchorCtr="0" anchor="t" bIns="45700" lIns="91425" spcFirstLastPara="1" rIns="91425" wrap="square" tIns="45700">
            <a:noAutofit/>
          </a:bodyPr>
          <a:lstStyle/>
          <a:p>
            <a:pPr indent="-246887" lvl="2" marL="914400" marR="0" rtl="0" algn="l">
              <a:spcBef>
                <a:spcPts val="0"/>
              </a:spcBef>
              <a:spcAft>
                <a:spcPts val="0"/>
              </a:spcAft>
              <a:buClr>
                <a:schemeClr val="accent2"/>
              </a:buClr>
              <a:buSzPts val="1960"/>
              <a:buFont typeface="Noto Sans Symbols"/>
              <a:buChar char="●"/>
            </a:pPr>
            <a:r>
              <a:rPr b="1" i="1" lang="en-US" sz="2800" u="sng" cap="none" strike="noStrike">
                <a:solidFill>
                  <a:schemeClr val="dk1"/>
                </a:solidFill>
                <a:latin typeface="Constantia"/>
                <a:ea typeface="Constantia"/>
                <a:cs typeface="Constantia"/>
                <a:sym typeface="Constantia"/>
              </a:rPr>
              <a:t>Base metal</a:t>
            </a:r>
            <a:r>
              <a:rPr b="1" i="0" lang="en-US" sz="2800" u="none" cap="none" strike="noStrike">
                <a:solidFill>
                  <a:schemeClr val="dk1"/>
                </a:solidFill>
                <a:latin typeface="Constantia"/>
                <a:ea typeface="Constantia"/>
                <a:cs typeface="Constantia"/>
                <a:sym typeface="Constantia"/>
              </a:rPr>
              <a:t> – Work pieces to be joined</a:t>
            </a:r>
            <a:endParaRPr b="1" i="1" sz="2800" u="none" cap="none" strike="noStrike">
              <a:solidFill>
                <a:schemeClr val="dk1"/>
              </a:solidFill>
              <a:latin typeface="Constantia"/>
              <a:ea typeface="Constantia"/>
              <a:cs typeface="Constantia"/>
              <a:sym typeface="Constantia"/>
            </a:endParaRPr>
          </a:p>
          <a:p>
            <a:pPr indent="-246887" lvl="2" marL="914400" marR="0" rtl="0" algn="l">
              <a:spcBef>
                <a:spcPts val="560"/>
              </a:spcBef>
              <a:spcAft>
                <a:spcPts val="0"/>
              </a:spcAft>
              <a:buClr>
                <a:schemeClr val="accent2"/>
              </a:buClr>
              <a:buSzPts val="1960"/>
              <a:buFont typeface="Noto Sans Symbols"/>
              <a:buChar char="●"/>
            </a:pPr>
            <a:r>
              <a:rPr b="1" i="1" lang="en-US" sz="2800" u="sng" cap="none" strike="noStrike">
                <a:solidFill>
                  <a:schemeClr val="dk1"/>
                </a:solidFill>
                <a:latin typeface="Constantia"/>
                <a:ea typeface="Constantia"/>
                <a:cs typeface="Constantia"/>
                <a:sym typeface="Constantia"/>
              </a:rPr>
              <a:t>Weld bead</a:t>
            </a:r>
            <a:r>
              <a:rPr b="1" i="0" lang="en-US" sz="2800" u="none" cap="none" strike="noStrike">
                <a:solidFill>
                  <a:schemeClr val="dk1"/>
                </a:solidFill>
                <a:latin typeface="Constantia"/>
                <a:ea typeface="Constantia"/>
                <a:cs typeface="Constantia"/>
                <a:sym typeface="Constantia"/>
              </a:rPr>
              <a:t> – Material deposited by the process of welding</a:t>
            </a:r>
            <a:endParaRPr b="1" i="1" sz="2800" u="none" cap="none" strike="noStrike">
              <a:solidFill>
                <a:schemeClr val="dk1"/>
              </a:solidFill>
              <a:latin typeface="Constantia"/>
              <a:ea typeface="Constantia"/>
              <a:cs typeface="Constantia"/>
              <a:sym typeface="Constantia"/>
            </a:endParaRPr>
          </a:p>
          <a:p>
            <a:pPr indent="-246887" lvl="2" marL="914400" marR="0" rtl="0" algn="l">
              <a:spcBef>
                <a:spcPts val="560"/>
              </a:spcBef>
              <a:spcAft>
                <a:spcPts val="0"/>
              </a:spcAft>
              <a:buClr>
                <a:schemeClr val="accent2"/>
              </a:buClr>
              <a:buSzPts val="1960"/>
              <a:buFont typeface="Noto Sans Symbols"/>
              <a:buChar char="●"/>
            </a:pPr>
            <a:r>
              <a:rPr b="1" i="1" lang="en-US" sz="2800" u="sng" cap="none" strike="noStrike">
                <a:solidFill>
                  <a:schemeClr val="dk1"/>
                </a:solidFill>
                <a:latin typeface="Constantia"/>
                <a:ea typeface="Constantia"/>
                <a:cs typeface="Constantia"/>
                <a:sym typeface="Constantia"/>
              </a:rPr>
              <a:t>Puddle </a:t>
            </a:r>
            <a:r>
              <a:rPr b="1" i="0" lang="en-US" sz="2800" u="none" cap="none" strike="noStrike">
                <a:solidFill>
                  <a:schemeClr val="dk1"/>
                </a:solidFill>
                <a:latin typeface="Constantia"/>
                <a:ea typeface="Constantia"/>
                <a:cs typeface="Constantia"/>
                <a:sym typeface="Constantia"/>
              </a:rPr>
              <a:t>– Portion of the base material which is melted by the heat of welding.</a:t>
            </a:r>
            <a:endParaRPr b="1" i="1" sz="2800" u="none" cap="none" strike="noStrike">
              <a:solidFill>
                <a:schemeClr val="dk1"/>
              </a:solidFill>
              <a:latin typeface="Constantia"/>
              <a:ea typeface="Constantia"/>
              <a:cs typeface="Constantia"/>
              <a:sym typeface="Constantia"/>
            </a:endParaRPr>
          </a:p>
          <a:p>
            <a:pPr indent="-246887" lvl="2" marL="914400" marR="0" rtl="0" algn="l">
              <a:spcBef>
                <a:spcPts val="560"/>
              </a:spcBef>
              <a:spcAft>
                <a:spcPts val="0"/>
              </a:spcAft>
              <a:buClr>
                <a:schemeClr val="accent2"/>
              </a:buClr>
              <a:buSzPts val="1960"/>
              <a:buFont typeface="Noto Sans Symbols"/>
              <a:buChar char="●"/>
            </a:pPr>
            <a:r>
              <a:rPr b="1" i="1" lang="en-US" sz="2800" u="sng" cap="none" strike="noStrike">
                <a:solidFill>
                  <a:schemeClr val="dk1"/>
                </a:solidFill>
                <a:latin typeface="Constantia"/>
                <a:ea typeface="Constantia"/>
                <a:cs typeface="Constantia"/>
                <a:sym typeface="Constantia"/>
              </a:rPr>
              <a:t>Weld pass</a:t>
            </a:r>
            <a:r>
              <a:rPr b="1" i="1" lang="en-US" sz="2800" u="none" cap="none" strike="noStrike">
                <a:solidFill>
                  <a:schemeClr val="dk1"/>
                </a:solidFill>
                <a:latin typeface="Constantia"/>
                <a:ea typeface="Constantia"/>
                <a:cs typeface="Constantia"/>
                <a:sym typeface="Constantia"/>
              </a:rPr>
              <a:t> </a:t>
            </a:r>
            <a:r>
              <a:rPr b="1" i="0" lang="en-US" sz="2800" u="none" cap="none" strike="noStrike">
                <a:solidFill>
                  <a:schemeClr val="dk1"/>
                </a:solidFill>
                <a:latin typeface="Constantia"/>
                <a:ea typeface="Constantia"/>
                <a:cs typeface="Constantia"/>
                <a:sym typeface="Constantia"/>
              </a:rPr>
              <a:t>– Movement of welding torch from one end of the joint to the other.</a:t>
            </a:r>
            <a:endParaRPr b="1" i="1" sz="2800" u="none" cap="none" strike="noStrike">
              <a:solidFill>
                <a:schemeClr val="dk1"/>
              </a:solidFill>
              <a:latin typeface="Constantia"/>
              <a:ea typeface="Constantia"/>
              <a:cs typeface="Constantia"/>
              <a:sym typeface="Constantia"/>
            </a:endParaRPr>
          </a:p>
          <a:p>
            <a:pPr indent="-246887" lvl="2" marL="914400" marR="0" rtl="0" algn="l">
              <a:spcBef>
                <a:spcPts val="560"/>
              </a:spcBef>
              <a:spcAft>
                <a:spcPts val="0"/>
              </a:spcAft>
              <a:buClr>
                <a:schemeClr val="accent2"/>
              </a:buClr>
              <a:buSzPts val="1960"/>
              <a:buFont typeface="Noto Sans Symbols"/>
              <a:buChar char="●"/>
            </a:pPr>
            <a:r>
              <a:rPr b="1" i="1" lang="en-US" sz="2800" u="sng" cap="none" strike="noStrike">
                <a:solidFill>
                  <a:schemeClr val="dk1"/>
                </a:solidFill>
                <a:latin typeface="Constantia"/>
                <a:ea typeface="Constantia"/>
                <a:cs typeface="Constantia"/>
                <a:sym typeface="Constantia"/>
              </a:rPr>
              <a:t>Tack weld</a:t>
            </a:r>
            <a:r>
              <a:rPr b="1" i="1" lang="en-US" sz="2800" u="none" cap="none" strike="noStrike">
                <a:solidFill>
                  <a:schemeClr val="dk1"/>
                </a:solidFill>
                <a:latin typeface="Constantia"/>
                <a:ea typeface="Constantia"/>
                <a:cs typeface="Constantia"/>
                <a:sym typeface="Constantia"/>
              </a:rPr>
              <a:t> </a:t>
            </a:r>
            <a:r>
              <a:rPr b="1" i="0" lang="en-US" sz="2800" u="none" cap="none" strike="noStrike">
                <a:solidFill>
                  <a:schemeClr val="dk1"/>
                </a:solidFill>
                <a:latin typeface="Constantia"/>
                <a:ea typeface="Constantia"/>
                <a:cs typeface="Constantia"/>
                <a:sym typeface="Constantia"/>
              </a:rPr>
              <a:t>– Temporary weld done at the ends of the work pieces.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73"/>
          <p:cNvSpPr/>
          <p:nvPr/>
        </p:nvSpPr>
        <p:spPr>
          <a:xfrm>
            <a:off x="0" y="990600"/>
            <a:ext cx="8763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Welding (RSW): “</a:t>
            </a:r>
            <a:r>
              <a:rPr b="1" lang="en-US" sz="2800">
                <a:solidFill>
                  <a:srgbClr val="0070C0"/>
                </a:solidFill>
                <a:latin typeface="Arial"/>
                <a:ea typeface="Arial"/>
                <a:cs typeface="Arial"/>
                <a:sym typeface="Arial"/>
              </a:rPr>
              <a:t>PROJECTION WELDING</a:t>
            </a:r>
            <a:r>
              <a:rPr b="1" lang="en-US" sz="24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562" name="Google Shape;562;p73"/>
          <p:cNvSpPr/>
          <p:nvPr/>
        </p:nvSpPr>
        <p:spPr>
          <a:xfrm>
            <a:off x="228600" y="1600200"/>
            <a:ext cx="464820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In this process the electrodes act as locations for holding the parts to be joined and are, therefore, job-specific.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joint is so designed that projections are preformed on one of the parts to be joined.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Projection welding enables the welding pressure and the heated weld zone to be localized at predetermined points.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This technique is largely used for small, precision components that need to be accurately located.</a:t>
            </a:r>
            <a:endParaRPr sz="1800">
              <a:solidFill>
                <a:schemeClr val="dk1"/>
              </a:solidFill>
              <a:latin typeface="Arial"/>
              <a:ea typeface="Arial"/>
              <a:cs typeface="Arial"/>
              <a:sym typeface="Arial"/>
            </a:endParaRPr>
          </a:p>
        </p:txBody>
      </p:sp>
      <p:pic>
        <p:nvPicPr>
          <p:cNvPr id="563" name="Google Shape;563;p73"/>
          <p:cNvPicPr preferRelativeResize="0"/>
          <p:nvPr/>
        </p:nvPicPr>
        <p:blipFill rotWithShape="1">
          <a:blip r:embed="rId3">
            <a:alphaModFix/>
          </a:blip>
          <a:srcRect b="0" l="0" r="0" t="0"/>
          <a:stretch/>
        </p:blipFill>
        <p:spPr>
          <a:xfrm>
            <a:off x="6324600" y="5715000"/>
            <a:ext cx="1655379" cy="428625"/>
          </a:xfrm>
          <a:prstGeom prst="rect">
            <a:avLst/>
          </a:prstGeom>
          <a:noFill/>
          <a:ln>
            <a:noFill/>
          </a:ln>
        </p:spPr>
      </p:pic>
      <p:pic>
        <p:nvPicPr>
          <p:cNvPr descr="projection.png" id="564" name="Google Shape;564;p73"/>
          <p:cNvPicPr preferRelativeResize="0"/>
          <p:nvPr/>
        </p:nvPicPr>
        <p:blipFill rotWithShape="1">
          <a:blip r:embed="rId4">
            <a:alphaModFix/>
          </a:blip>
          <a:srcRect b="0" l="0" r="0" t="0"/>
          <a:stretch/>
        </p:blipFill>
        <p:spPr>
          <a:xfrm>
            <a:off x="4953000" y="1676400"/>
            <a:ext cx="3962400" cy="390980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74"/>
          <p:cNvSpPr/>
          <p:nvPr/>
        </p:nvSpPr>
        <p:spPr>
          <a:xfrm>
            <a:off x="0" y="990600"/>
            <a:ext cx="8763000" cy="52322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Welding (RSW): “</a:t>
            </a:r>
            <a:r>
              <a:rPr b="1" lang="en-US" sz="2800">
                <a:solidFill>
                  <a:srgbClr val="0070C0"/>
                </a:solidFill>
                <a:latin typeface="Arial"/>
                <a:ea typeface="Arial"/>
                <a:cs typeface="Arial"/>
                <a:sym typeface="Arial"/>
              </a:rPr>
              <a:t>PROJECTION WELDING</a:t>
            </a:r>
            <a:r>
              <a:rPr b="1" lang="en-US" sz="24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571" name="Google Shape;571;p74"/>
          <p:cNvSpPr txBox="1"/>
          <p:nvPr/>
        </p:nvSpPr>
        <p:spPr>
          <a:xfrm>
            <a:off x="228600" y="1752600"/>
            <a:ext cx="8534400" cy="480131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rgbClr val="FF0000"/>
                </a:solidFill>
                <a:latin typeface="Arial"/>
                <a:ea typeface="Arial"/>
                <a:cs typeface="Arial"/>
                <a:sym typeface="Arial"/>
              </a:rPr>
              <a:t>ADVANTAGES:-</a:t>
            </a:r>
            <a:endParaRPr/>
          </a:p>
          <a:p>
            <a:pPr indent="0" lvl="0" marL="0" marR="0" rtl="0" algn="l">
              <a:spcBef>
                <a:spcPts val="0"/>
              </a:spcBef>
              <a:spcAft>
                <a:spcPts val="0"/>
              </a:spcAft>
              <a:buNone/>
            </a:pPr>
            <a:r>
              <a:t/>
            </a:r>
            <a:endParaRPr sz="1800" u="sng">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It is possible to weld more than one spot at a given time.</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Life of electrode is much longer than spot welding electrode.</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The uniformity and appearance of weld is better as compared to spot welding</a:t>
            </a:r>
            <a:endParaRPr/>
          </a:p>
          <a:p>
            <a:pPr indent="-228600" lvl="0" marL="34290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342900" lvl="0" marL="342900" marR="0" rtl="0" algn="l">
              <a:spcBef>
                <a:spcPts val="0"/>
              </a:spcBef>
              <a:spcAft>
                <a:spcPts val="0"/>
              </a:spcAft>
              <a:buNone/>
            </a:pPr>
            <a:r>
              <a:rPr b="1" lang="en-US" sz="1800" u="sng">
                <a:solidFill>
                  <a:srgbClr val="FF0000"/>
                </a:solidFill>
                <a:latin typeface="Arial"/>
                <a:ea typeface="Arial"/>
                <a:cs typeface="Arial"/>
                <a:sym typeface="Arial"/>
              </a:rPr>
              <a:t>DIS-ADVANTAGES:-</a:t>
            </a:r>
            <a:endParaRPr/>
          </a:p>
          <a:p>
            <a:pPr indent="-342900" lvl="0" marL="342900" marR="0" rtl="0" algn="l">
              <a:spcBef>
                <a:spcPts val="0"/>
              </a:spcBef>
              <a:spcAft>
                <a:spcPts val="0"/>
              </a:spcAft>
              <a:buNone/>
            </a:pPr>
            <a:r>
              <a:t/>
            </a:r>
            <a:endParaRPr sz="1800" u="sng">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Making of projections is an extra operation.</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All projection should be of same height.</a:t>
            </a:r>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Metal which cannot support projection, cannot be weld.</a:t>
            </a:r>
            <a:endParaRPr/>
          </a:p>
          <a:p>
            <a:pPr indent="-342900" lvl="0" marL="342900" marR="0" rtl="0" algn="l">
              <a:spcBef>
                <a:spcPts val="0"/>
              </a:spcBef>
              <a:spcAft>
                <a:spcPts val="0"/>
              </a:spcAft>
              <a:buNone/>
            </a:pPr>
            <a:r>
              <a:t/>
            </a:r>
            <a:endParaRPr sz="1800">
              <a:solidFill>
                <a:schemeClr val="dk1"/>
              </a:solidFill>
              <a:latin typeface="Arial"/>
              <a:ea typeface="Arial"/>
              <a:cs typeface="Arial"/>
              <a:sym typeface="Arial"/>
            </a:endParaRPr>
          </a:p>
          <a:p>
            <a:pPr indent="-342900" lvl="0" marL="342900" marR="0" rtl="0" algn="l">
              <a:spcBef>
                <a:spcPts val="0"/>
              </a:spcBef>
              <a:spcAft>
                <a:spcPts val="0"/>
              </a:spcAft>
              <a:buNone/>
            </a:pPr>
            <a:r>
              <a:rPr b="1" lang="en-US" sz="1800" u="sng">
                <a:solidFill>
                  <a:srgbClr val="FF0000"/>
                </a:solidFill>
                <a:latin typeface="Arial"/>
                <a:ea typeface="Arial"/>
                <a:cs typeface="Arial"/>
                <a:sym typeface="Arial"/>
              </a:rPr>
              <a:t>APPLICATIONS:-</a:t>
            </a:r>
            <a:endParaRPr/>
          </a:p>
          <a:p>
            <a:pPr indent="-342900" lvl="0" marL="342900" marR="0" rtl="0" algn="l">
              <a:spcBef>
                <a:spcPts val="0"/>
              </a:spcBef>
              <a:spcAft>
                <a:spcPts val="0"/>
              </a:spcAft>
              <a:buNone/>
            </a:pPr>
            <a:r>
              <a:t/>
            </a:r>
            <a:endParaRPr b="1" sz="1800" u="sng">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Used for welding refrigerator condensor</a:t>
            </a:r>
            <a:endParaRPr sz="1800">
              <a:solidFill>
                <a:schemeClr val="dk1"/>
              </a:solidFill>
              <a:latin typeface="Arial"/>
              <a:ea typeface="Arial"/>
              <a:cs typeface="Arial"/>
              <a:sym typeface="Arial"/>
            </a:endParaRPr>
          </a:p>
          <a:p>
            <a:pPr indent="-342900" lvl="0" marL="342900" marR="0" rtl="0" algn="l">
              <a:spcBef>
                <a:spcPts val="0"/>
              </a:spcBef>
              <a:spcAft>
                <a:spcPts val="0"/>
              </a:spcAft>
              <a:buNone/>
            </a:pPr>
            <a:r>
              <a:t/>
            </a:r>
            <a:endParaRPr b="1" sz="1800" u="sng">
              <a:solidFill>
                <a:srgbClr val="FF0000"/>
              </a:solidFill>
              <a:latin typeface="Arial"/>
              <a:ea typeface="Arial"/>
              <a:cs typeface="Arial"/>
              <a:sym typeface="Arial"/>
            </a:endParaRPr>
          </a:p>
          <a:p>
            <a:pPr indent="-342900" lvl="0" marL="342900" marR="0" rtl="0" algn="l">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75"/>
          <p:cNvSpPr/>
          <p:nvPr/>
        </p:nvSpPr>
        <p:spPr>
          <a:xfrm>
            <a:off x="228600" y="762000"/>
            <a:ext cx="8763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Welding (RSW): </a:t>
            </a:r>
            <a:r>
              <a:rPr b="1" lang="en-US" sz="3600">
                <a:solidFill>
                  <a:srgbClr val="0070C0"/>
                </a:solidFill>
                <a:latin typeface="Arial"/>
                <a:ea typeface="Arial"/>
                <a:cs typeface="Arial"/>
                <a:sym typeface="Arial"/>
              </a:rPr>
              <a:t>“</a:t>
            </a:r>
            <a:r>
              <a:rPr b="1" lang="en-US" sz="2400">
                <a:solidFill>
                  <a:srgbClr val="0070C0"/>
                </a:solidFill>
                <a:latin typeface="Arial"/>
                <a:ea typeface="Arial"/>
                <a:cs typeface="Arial"/>
                <a:sym typeface="Arial"/>
              </a:rPr>
              <a:t>BUTT OR UPSET WELDING</a:t>
            </a:r>
            <a:r>
              <a:rPr b="1" lang="en-US" sz="36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pic>
        <p:nvPicPr>
          <p:cNvPr id="578" name="Google Shape;578;p75"/>
          <p:cNvPicPr preferRelativeResize="0"/>
          <p:nvPr/>
        </p:nvPicPr>
        <p:blipFill rotWithShape="1">
          <a:blip r:embed="rId3">
            <a:alphaModFix/>
          </a:blip>
          <a:srcRect b="0" l="0" r="0" t="0"/>
          <a:stretch/>
        </p:blipFill>
        <p:spPr>
          <a:xfrm>
            <a:off x="4191000" y="1371600"/>
            <a:ext cx="4743450" cy="4867275"/>
          </a:xfrm>
          <a:prstGeom prst="rect">
            <a:avLst/>
          </a:prstGeom>
          <a:noFill/>
          <a:ln>
            <a:noFill/>
          </a:ln>
        </p:spPr>
      </p:pic>
      <p:pic>
        <p:nvPicPr>
          <p:cNvPr id="579" name="Google Shape;579;p75"/>
          <p:cNvPicPr preferRelativeResize="0"/>
          <p:nvPr/>
        </p:nvPicPr>
        <p:blipFill rotWithShape="1">
          <a:blip r:embed="rId4">
            <a:alphaModFix/>
          </a:blip>
          <a:srcRect b="0" l="0" r="0" t="0"/>
          <a:stretch/>
        </p:blipFill>
        <p:spPr>
          <a:xfrm>
            <a:off x="4800600" y="6248400"/>
            <a:ext cx="1020404" cy="514350"/>
          </a:xfrm>
          <a:prstGeom prst="rect">
            <a:avLst/>
          </a:prstGeom>
          <a:noFill/>
          <a:ln>
            <a:noFill/>
          </a:ln>
        </p:spPr>
      </p:pic>
      <p:sp>
        <p:nvSpPr>
          <p:cNvPr id="580" name="Google Shape;580;p75"/>
          <p:cNvSpPr/>
          <p:nvPr/>
        </p:nvSpPr>
        <p:spPr>
          <a:xfrm>
            <a:off x="228600" y="1600200"/>
            <a:ext cx="396240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two ends of the rods are brought together with just sufficient force to ensure the current can flow without arcing.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resistance of the joint interface ensures that local heating will take place on the passage of a heavy electric current at low voltage.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When the metal in the joint zone has reached its welding temperature, the current is switched off and the axial force on the joint is increased to complete the weld.</a:t>
            </a:r>
            <a:endParaRPr sz="1800">
              <a:solidFill>
                <a:schemeClr val="dk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76"/>
          <p:cNvSpPr/>
          <p:nvPr/>
        </p:nvSpPr>
        <p:spPr>
          <a:xfrm>
            <a:off x="0" y="990600"/>
            <a:ext cx="8763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Welding (RSW): </a:t>
            </a:r>
            <a:r>
              <a:rPr b="1" lang="en-US" sz="3600">
                <a:solidFill>
                  <a:srgbClr val="0070C0"/>
                </a:solidFill>
                <a:latin typeface="Arial"/>
                <a:ea typeface="Arial"/>
                <a:cs typeface="Arial"/>
                <a:sym typeface="Arial"/>
              </a:rPr>
              <a:t>“</a:t>
            </a:r>
            <a:r>
              <a:rPr b="1" lang="en-US" sz="2400">
                <a:solidFill>
                  <a:srgbClr val="0070C0"/>
                </a:solidFill>
                <a:latin typeface="Arial"/>
                <a:ea typeface="Arial"/>
                <a:cs typeface="Arial"/>
                <a:sym typeface="Arial"/>
              </a:rPr>
              <a:t>BUTT OR UPSET WELDING</a:t>
            </a:r>
            <a:r>
              <a:rPr b="1" lang="en-US" sz="36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587" name="Google Shape;587;p76"/>
          <p:cNvSpPr txBox="1"/>
          <p:nvPr/>
        </p:nvSpPr>
        <p:spPr>
          <a:xfrm>
            <a:off x="533400" y="1828800"/>
            <a:ext cx="3276600" cy="2677656"/>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b="1" lang="en-US" sz="2400" u="sng">
                <a:solidFill>
                  <a:srgbClr val="FF0000"/>
                </a:solidFill>
                <a:latin typeface="Arial"/>
                <a:ea typeface="Arial"/>
                <a:cs typeface="Arial"/>
                <a:sym typeface="Arial"/>
              </a:rPr>
              <a:t>APPLICATIONS:-</a:t>
            </a:r>
            <a:endParaRPr/>
          </a:p>
          <a:p>
            <a:pPr indent="0" lvl="0" marL="0" marR="0" rtl="0" algn="l">
              <a:spcBef>
                <a:spcPts val="0"/>
              </a:spcBef>
              <a:spcAft>
                <a:spcPts val="0"/>
              </a:spcAft>
              <a:buNone/>
            </a:pPr>
            <a:r>
              <a:t/>
            </a:r>
            <a:endParaRPr sz="2400" u="sng">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In wire drawing Industries</a:t>
            </a:r>
            <a:endParaRPr/>
          </a:p>
          <a:p>
            <a:pPr indent="-342900" lvl="0" marL="34290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For producing butt joint in tubes, pipes &amp; rods etc.</a:t>
            </a:r>
            <a:endParaRPr sz="2400">
              <a:solidFill>
                <a:schemeClr val="dk1"/>
              </a:solidFill>
              <a:latin typeface="Arial"/>
              <a:ea typeface="Arial"/>
              <a:cs typeface="Arial"/>
              <a:sym typeface="Arial"/>
            </a:endParaRPr>
          </a:p>
        </p:txBody>
      </p:sp>
      <p:pic>
        <p:nvPicPr>
          <p:cNvPr descr="butt we.jpg" id="588" name="Google Shape;588;p76"/>
          <p:cNvPicPr preferRelativeResize="0"/>
          <p:nvPr/>
        </p:nvPicPr>
        <p:blipFill rotWithShape="1">
          <a:blip r:embed="rId3">
            <a:alphaModFix/>
          </a:blip>
          <a:srcRect b="0" l="0" r="0" t="0"/>
          <a:stretch/>
        </p:blipFill>
        <p:spPr>
          <a:xfrm>
            <a:off x="3886200" y="1828800"/>
            <a:ext cx="4662606" cy="4419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77"/>
          <p:cNvSpPr/>
          <p:nvPr/>
        </p:nvSpPr>
        <p:spPr>
          <a:xfrm>
            <a:off x="228600" y="762000"/>
            <a:ext cx="8763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Welding (RSW): </a:t>
            </a:r>
            <a:r>
              <a:rPr b="1" lang="en-US" sz="3600">
                <a:solidFill>
                  <a:srgbClr val="0070C0"/>
                </a:solidFill>
                <a:latin typeface="Arial"/>
                <a:ea typeface="Arial"/>
                <a:cs typeface="Arial"/>
                <a:sym typeface="Arial"/>
              </a:rPr>
              <a:t>“</a:t>
            </a:r>
            <a:r>
              <a:rPr b="1" lang="en-US" sz="2400">
                <a:solidFill>
                  <a:srgbClr val="0070C0"/>
                </a:solidFill>
                <a:latin typeface="Arial"/>
                <a:ea typeface="Arial"/>
                <a:cs typeface="Arial"/>
                <a:sym typeface="Arial"/>
              </a:rPr>
              <a:t>FLASH</a:t>
            </a:r>
            <a:r>
              <a:rPr b="1" lang="en-US" sz="3600">
                <a:solidFill>
                  <a:srgbClr val="0070C0"/>
                </a:solidFill>
                <a:latin typeface="Arial"/>
                <a:ea typeface="Arial"/>
                <a:cs typeface="Arial"/>
                <a:sym typeface="Arial"/>
              </a:rPr>
              <a:t> </a:t>
            </a:r>
            <a:r>
              <a:rPr b="1" lang="en-US" sz="2400">
                <a:solidFill>
                  <a:srgbClr val="0070C0"/>
                </a:solidFill>
                <a:latin typeface="Arial"/>
                <a:ea typeface="Arial"/>
                <a:cs typeface="Arial"/>
                <a:sym typeface="Arial"/>
              </a:rPr>
              <a:t>BUTT WELDING</a:t>
            </a:r>
            <a:r>
              <a:rPr b="1" lang="en-US" sz="36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595" name="Google Shape;595;p77"/>
          <p:cNvSpPr/>
          <p:nvPr/>
        </p:nvSpPr>
        <p:spPr>
          <a:xfrm>
            <a:off x="228600" y="1600200"/>
            <a:ext cx="3886200" cy="280532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lang="en-US" sz="2000">
                <a:solidFill>
                  <a:schemeClr val="dk1"/>
                </a:solidFill>
                <a:latin typeface="Arial"/>
                <a:ea typeface="Arial"/>
                <a:cs typeface="Arial"/>
                <a:sym typeface="Arial"/>
              </a:rPr>
              <a:t>Flash butt welding is similar to upset butt welding except that the heat required for melting is obtained by means of an arc rather than the simple resistance welding.</a:t>
            </a:r>
            <a:endParaRPr sz="2000">
              <a:solidFill>
                <a:schemeClr val="dk1"/>
              </a:solidFill>
              <a:latin typeface="Arial"/>
              <a:ea typeface="Arial"/>
              <a:cs typeface="Arial"/>
              <a:sym typeface="Arial"/>
            </a:endParaRPr>
          </a:p>
        </p:txBody>
      </p:sp>
      <p:pic>
        <p:nvPicPr>
          <p:cNvPr descr="flash welding.png" id="596" name="Google Shape;596;p77"/>
          <p:cNvPicPr preferRelativeResize="0"/>
          <p:nvPr/>
        </p:nvPicPr>
        <p:blipFill rotWithShape="1">
          <a:blip r:embed="rId3">
            <a:alphaModFix/>
          </a:blip>
          <a:srcRect b="0" l="0" r="0" t="0"/>
          <a:stretch/>
        </p:blipFill>
        <p:spPr>
          <a:xfrm>
            <a:off x="4114800" y="1371600"/>
            <a:ext cx="4714875" cy="5295900"/>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1" name="Shape 601"/>
        <p:cNvGrpSpPr/>
        <p:nvPr/>
      </p:nvGrpSpPr>
      <p:grpSpPr>
        <a:xfrm>
          <a:off x="0" y="0"/>
          <a:ext cx="0" cy="0"/>
          <a:chOff x="0" y="0"/>
          <a:chExt cx="0" cy="0"/>
        </a:xfrm>
      </p:grpSpPr>
      <p:sp>
        <p:nvSpPr>
          <p:cNvPr id="602" name="Google Shape;602;p78"/>
          <p:cNvSpPr/>
          <p:nvPr/>
        </p:nvSpPr>
        <p:spPr>
          <a:xfrm>
            <a:off x="0" y="990600"/>
            <a:ext cx="8763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0070C0"/>
                </a:solidFill>
                <a:latin typeface="Arial"/>
                <a:ea typeface="Arial"/>
                <a:cs typeface="Arial"/>
                <a:sym typeface="Arial"/>
              </a:rPr>
              <a:t>Resistance Welding (RSW): </a:t>
            </a:r>
            <a:r>
              <a:rPr b="1" lang="en-US" sz="3600">
                <a:solidFill>
                  <a:srgbClr val="0070C0"/>
                </a:solidFill>
                <a:latin typeface="Arial"/>
                <a:ea typeface="Arial"/>
                <a:cs typeface="Arial"/>
                <a:sym typeface="Arial"/>
              </a:rPr>
              <a:t>“</a:t>
            </a:r>
            <a:r>
              <a:rPr b="1" lang="en-US" sz="2400">
                <a:solidFill>
                  <a:srgbClr val="0070C0"/>
                </a:solidFill>
                <a:latin typeface="Arial"/>
                <a:ea typeface="Arial"/>
                <a:cs typeface="Arial"/>
                <a:sym typeface="Arial"/>
              </a:rPr>
              <a:t>BUTT OR UPSET WELDING</a:t>
            </a:r>
            <a:r>
              <a:rPr b="1" lang="en-US" sz="36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603" name="Google Shape;603;p78"/>
          <p:cNvSpPr txBox="1"/>
          <p:nvPr/>
        </p:nvSpPr>
        <p:spPr>
          <a:xfrm>
            <a:off x="228600" y="1828800"/>
            <a:ext cx="3581400" cy="452431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None/>
            </a:pPr>
            <a:r>
              <a:rPr b="1" lang="en-US" sz="2400" u="sng">
                <a:solidFill>
                  <a:srgbClr val="FF0000"/>
                </a:solidFill>
                <a:latin typeface="Arial"/>
                <a:ea typeface="Arial"/>
                <a:cs typeface="Arial"/>
                <a:sym typeface="Arial"/>
              </a:rPr>
              <a:t>ADVANTAGES:-</a:t>
            </a:r>
            <a:endParaRPr/>
          </a:p>
          <a:p>
            <a:pPr indent="0" lvl="0" marL="0" marR="0" rtl="0" algn="l">
              <a:spcBef>
                <a:spcPts val="0"/>
              </a:spcBef>
              <a:spcAft>
                <a:spcPts val="0"/>
              </a:spcAft>
              <a:buNone/>
            </a:pPr>
            <a:r>
              <a:t/>
            </a:r>
            <a:endParaRPr sz="2400" u="sng">
              <a:solidFill>
                <a:srgbClr val="FF0000"/>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It consumes less welding current</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Process is cheap.</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Process is fast.</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It offers 100% strength factor.</a:t>
            </a:r>
            <a:endParaRPr/>
          </a:p>
          <a:p>
            <a:pPr indent="-215900" lvl="0" marL="342900" marR="0" rtl="0" algn="l">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Preparation of weld surface is not required.</a:t>
            </a:r>
            <a:endParaRPr sz="2000">
              <a:solidFill>
                <a:schemeClr val="dk1"/>
              </a:solidFill>
              <a:latin typeface="Arial"/>
              <a:ea typeface="Arial"/>
              <a:cs typeface="Arial"/>
              <a:sym typeface="Arial"/>
            </a:endParaRPr>
          </a:p>
        </p:txBody>
      </p:sp>
      <p:pic>
        <p:nvPicPr>
          <p:cNvPr descr="flash.png" id="604" name="Google Shape;604;p78"/>
          <p:cNvPicPr preferRelativeResize="0"/>
          <p:nvPr/>
        </p:nvPicPr>
        <p:blipFill rotWithShape="1">
          <a:blip r:embed="rId3">
            <a:alphaModFix/>
          </a:blip>
          <a:srcRect b="0" l="0" r="0" t="0"/>
          <a:stretch/>
        </p:blipFill>
        <p:spPr>
          <a:xfrm>
            <a:off x="4038600" y="1676400"/>
            <a:ext cx="4860000" cy="41148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79"/>
          <p:cNvSpPr txBox="1"/>
          <p:nvPr/>
        </p:nvSpPr>
        <p:spPr>
          <a:xfrm>
            <a:off x="0" y="609600"/>
            <a:ext cx="8839200" cy="2339102"/>
          </a:xfrm>
          <a:prstGeom prst="rect">
            <a:avLst/>
          </a:prstGeom>
          <a:noFill/>
          <a:ln>
            <a:noFill/>
          </a:ln>
        </p:spPr>
        <p:txBody>
          <a:bodyPr anchorCtr="0" anchor="t" bIns="45700" lIns="91425" spcFirstLastPara="1" rIns="91425" wrap="square" tIns="45700">
            <a:noAutofit/>
          </a:bodyPr>
          <a:lstStyle/>
          <a:p>
            <a:pPr indent="-457200" lvl="0" marL="457200" marR="0" rtl="0" algn="l">
              <a:spcBef>
                <a:spcPts val="0"/>
              </a:spcBef>
              <a:spcAft>
                <a:spcPts val="0"/>
              </a:spcAft>
              <a:buNone/>
            </a:pPr>
            <a:r>
              <a:rPr lang="en-US" sz="3200">
                <a:solidFill>
                  <a:srgbClr val="0070C0"/>
                </a:solidFill>
                <a:latin typeface="Arial"/>
                <a:ea typeface="Arial"/>
                <a:cs typeface="Arial"/>
                <a:sym typeface="Arial"/>
              </a:rPr>
              <a:t>               </a:t>
            </a:r>
            <a:r>
              <a:rPr b="1" lang="en-US" sz="3200">
                <a:solidFill>
                  <a:srgbClr val="0070C0"/>
                </a:solidFill>
                <a:latin typeface="Arial"/>
                <a:ea typeface="Arial"/>
                <a:cs typeface="Arial"/>
                <a:sym typeface="Arial"/>
              </a:rPr>
              <a:t>“SOLDERING AND BRAZING”</a:t>
            </a:r>
            <a:r>
              <a:rPr lang="en-US" sz="3200">
                <a:solidFill>
                  <a:srgbClr val="0070C0"/>
                </a:solidFill>
                <a:latin typeface="Arial"/>
                <a:ea typeface="Arial"/>
                <a:cs typeface="Arial"/>
                <a:sym typeface="Arial"/>
              </a:rPr>
              <a:t> </a:t>
            </a:r>
            <a:endParaRPr sz="1800">
              <a:solidFill>
                <a:srgbClr val="0070C0"/>
              </a:solidFill>
              <a:latin typeface="Arial"/>
              <a:ea typeface="Arial"/>
              <a:cs typeface="Arial"/>
              <a:sym typeface="Arial"/>
            </a:endParaRPr>
          </a:p>
          <a:p>
            <a:pPr indent="-457200" lvl="0" marL="457200" marR="0" rtl="0" algn="l">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Brazing and Soldering: Melting of filler rod only</a:t>
            </a:r>
            <a:endParaRPr/>
          </a:p>
          <a:p>
            <a:pPr indent="-457200" lvl="1" marL="914400" marR="0" rtl="0" algn="l">
              <a:spcBef>
                <a:spcPts val="10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Brazing: higher temperature, ~brass filler, strong </a:t>
            </a:r>
            <a:endParaRPr/>
          </a:p>
          <a:p>
            <a:pPr indent="-457200" lvl="1" marL="914400" marR="0" rtl="0" algn="l">
              <a:spcBef>
                <a:spcPts val="1000"/>
              </a:spcBef>
              <a:spcAft>
                <a:spcPts val="0"/>
              </a:spcAft>
              <a:buClr>
                <a:schemeClr val="dk1"/>
              </a:buClr>
              <a:buSzPts val="2000"/>
              <a:buFont typeface="Arial"/>
              <a:buChar char="•"/>
            </a:pPr>
            <a:r>
              <a:rPr b="0" i="0" lang="en-US" sz="2000" u="none" cap="none" strike="noStrike">
                <a:solidFill>
                  <a:schemeClr val="dk1"/>
                </a:solidFill>
                <a:latin typeface="Arial"/>
                <a:ea typeface="Arial"/>
                <a:cs typeface="Arial"/>
                <a:sym typeface="Arial"/>
              </a:rPr>
              <a:t> Soldering: lower temp, ~tin-lead filler, weak</a:t>
            </a:r>
            <a:endParaRPr b="0" i="0" sz="1800" u="none" cap="none" strike="noStrike">
              <a:solidFill>
                <a:schemeClr val="dk1"/>
              </a:solidFill>
              <a:latin typeface="Arial"/>
              <a:ea typeface="Arial"/>
              <a:cs typeface="Arial"/>
              <a:sym typeface="Arial"/>
            </a:endParaRPr>
          </a:p>
          <a:p>
            <a:pPr indent="-457200" lvl="0" marL="457200" marR="0" rtl="0" algn="l">
              <a:spcBef>
                <a:spcPts val="90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Welding:  Melting of filler rod and base metal</a:t>
            </a:r>
            <a:endParaRPr sz="1800">
              <a:solidFill>
                <a:schemeClr val="dk1"/>
              </a:solidFill>
              <a:latin typeface="Arial"/>
              <a:ea typeface="Arial"/>
              <a:cs typeface="Arial"/>
              <a:sym typeface="Arial"/>
            </a:endParaRPr>
          </a:p>
        </p:txBody>
      </p:sp>
      <p:pic>
        <p:nvPicPr>
          <p:cNvPr id="611" name="Google Shape;611;p79"/>
          <p:cNvPicPr preferRelativeResize="0"/>
          <p:nvPr/>
        </p:nvPicPr>
        <p:blipFill rotWithShape="1">
          <a:blip r:embed="rId3">
            <a:alphaModFix/>
          </a:blip>
          <a:srcRect b="3979" l="15999" r="0" t="12587"/>
          <a:stretch/>
        </p:blipFill>
        <p:spPr>
          <a:xfrm>
            <a:off x="457200" y="3535363"/>
            <a:ext cx="3886200" cy="2895600"/>
          </a:xfrm>
          <a:prstGeom prst="rect">
            <a:avLst/>
          </a:prstGeom>
          <a:noFill/>
          <a:ln>
            <a:noFill/>
          </a:ln>
        </p:spPr>
      </p:pic>
      <p:sp>
        <p:nvSpPr>
          <p:cNvPr id="612" name="Google Shape;612;p79"/>
          <p:cNvSpPr/>
          <p:nvPr/>
        </p:nvSpPr>
        <p:spPr>
          <a:xfrm>
            <a:off x="2590800" y="6583363"/>
            <a:ext cx="1677988" cy="2746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Arial"/>
                <a:ea typeface="Arial"/>
                <a:cs typeface="Arial"/>
                <a:sym typeface="Arial"/>
              </a:rPr>
              <a:t>sales.nordex-online.com</a:t>
            </a:r>
            <a:endParaRPr/>
          </a:p>
        </p:txBody>
      </p:sp>
      <p:pic>
        <p:nvPicPr>
          <p:cNvPr id="613" name="Google Shape;613;p79"/>
          <p:cNvPicPr preferRelativeResize="0"/>
          <p:nvPr/>
        </p:nvPicPr>
        <p:blipFill rotWithShape="1">
          <a:blip r:embed="rId4">
            <a:alphaModFix/>
          </a:blip>
          <a:srcRect b="0" l="0" r="0" t="0"/>
          <a:stretch/>
        </p:blipFill>
        <p:spPr>
          <a:xfrm>
            <a:off x="4800600" y="3581400"/>
            <a:ext cx="3886200" cy="289401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80"/>
          <p:cNvSpPr txBox="1"/>
          <p:nvPr>
            <p:ph type="title"/>
          </p:nvPr>
        </p:nvSpPr>
        <p:spPr>
          <a:xfrm>
            <a:off x="457200" y="274638"/>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4000"/>
              <a:buFont typeface="Arial"/>
              <a:buNone/>
            </a:pPr>
            <a:r>
              <a:rPr b="1" i="0" lang="en-US" sz="4000" u="sng" cap="none" strike="noStrike">
                <a:solidFill>
                  <a:schemeClr val="dk2"/>
                </a:solidFill>
                <a:latin typeface="Arial"/>
                <a:ea typeface="Arial"/>
                <a:cs typeface="Arial"/>
                <a:sym typeface="Arial"/>
              </a:rPr>
              <a:t>Soldering</a:t>
            </a:r>
            <a:r>
              <a:rPr b="0" i="0" lang="en-US" sz="5000" u="none" cap="none" strike="noStrike">
                <a:solidFill>
                  <a:schemeClr val="dk2"/>
                </a:solidFill>
                <a:latin typeface="Calibri"/>
                <a:ea typeface="Calibri"/>
                <a:cs typeface="Calibri"/>
                <a:sym typeface="Calibri"/>
              </a:rPr>
              <a:t> </a:t>
            </a:r>
            <a:endParaRPr/>
          </a:p>
        </p:txBody>
      </p:sp>
      <p:sp>
        <p:nvSpPr>
          <p:cNvPr id="619" name="Google Shape;619;p80"/>
          <p:cNvSpPr txBox="1"/>
          <p:nvPr>
            <p:ph idx="1" type="body"/>
          </p:nvPr>
        </p:nvSpPr>
        <p:spPr>
          <a:xfrm>
            <a:off x="152400" y="1600200"/>
            <a:ext cx="4724400" cy="4525963"/>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3"/>
              </a:buClr>
              <a:buSzPts val="1710"/>
              <a:buFont typeface="Noto Sans Symbols"/>
              <a:buChar char="●"/>
            </a:pPr>
            <a:r>
              <a:rPr b="0" i="0" lang="en-US" sz="1800" u="none" cap="none" strike="noStrike">
                <a:solidFill>
                  <a:schemeClr val="dk1"/>
                </a:solidFill>
                <a:latin typeface="Arial"/>
                <a:ea typeface="Arial"/>
                <a:cs typeface="Arial"/>
                <a:sym typeface="Arial"/>
              </a:rPr>
              <a:t>It   is a low temperature joining process in which fusible alloy or metal is introduced in a liquid state between work piece to be joined It is performed at temperatures below 450ºC for joining. </a:t>
            </a:r>
            <a:r>
              <a:rPr b="0" i="0" lang="en-US" sz="1800" u="sng" cap="none" strike="noStrike">
                <a:solidFill>
                  <a:schemeClr val="dk1"/>
                </a:solidFill>
                <a:latin typeface="Arial"/>
                <a:ea typeface="Arial"/>
                <a:cs typeface="Arial"/>
                <a:sym typeface="Arial"/>
              </a:rPr>
              <a:t>The filler metal is called</a:t>
            </a:r>
            <a:r>
              <a:rPr b="0" i="0" lang="en-US" sz="1800" u="none" cap="none" strike="noStrike">
                <a:solidFill>
                  <a:schemeClr val="dk1"/>
                </a:solidFill>
                <a:latin typeface="Arial"/>
                <a:ea typeface="Arial"/>
                <a:cs typeface="Arial"/>
                <a:sym typeface="Arial"/>
              </a:rPr>
              <a:t> </a:t>
            </a:r>
            <a:r>
              <a:rPr b="1" i="0" lang="en-US" sz="1800" u="none" cap="none" strike="noStrike">
                <a:solidFill>
                  <a:srgbClr val="FF0000"/>
                </a:solidFill>
                <a:latin typeface="Arial"/>
                <a:ea typeface="Arial"/>
                <a:cs typeface="Arial"/>
                <a:sym typeface="Arial"/>
              </a:rPr>
              <a:t>SOLDER</a:t>
            </a:r>
            <a:r>
              <a:rPr b="0" i="0" lang="en-US"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274320" lvl="0" marL="274320" marR="0" rtl="0" algn="l">
              <a:spcBef>
                <a:spcPts val="360"/>
              </a:spcBef>
              <a:spcAft>
                <a:spcPts val="0"/>
              </a:spcAft>
              <a:buClr>
                <a:schemeClr val="accent3"/>
              </a:buClr>
              <a:buSzPts val="1710"/>
              <a:buFont typeface="Noto Sans Symbols"/>
              <a:buChar char="●"/>
            </a:pPr>
            <a:r>
              <a:rPr b="0" i="0" lang="en-US" sz="1800" u="none" cap="none" strike="noStrike">
                <a:solidFill>
                  <a:schemeClr val="dk1"/>
                </a:solidFill>
                <a:latin typeface="Arial"/>
                <a:ea typeface="Arial"/>
                <a:cs typeface="Arial"/>
                <a:sym typeface="Arial"/>
              </a:rPr>
              <a:t>Soldering is used for,</a:t>
            </a:r>
            <a:endParaRPr/>
          </a:p>
          <a:p>
            <a:pPr indent="-246887" lvl="2" marL="914400" marR="0" rtl="0" algn="l">
              <a:spcBef>
                <a:spcPts val="360"/>
              </a:spcBef>
              <a:spcAft>
                <a:spcPts val="0"/>
              </a:spcAft>
              <a:buClr>
                <a:schemeClr val="accent2"/>
              </a:buClr>
              <a:buSzPts val="1260"/>
              <a:buFont typeface="Noto Sans Symbols"/>
              <a:buChar char="●"/>
            </a:pPr>
            <a:r>
              <a:rPr b="0" i="0" lang="en-US" sz="1800" u="none" cap="none" strike="noStrike">
                <a:solidFill>
                  <a:schemeClr val="dk1"/>
                </a:solidFill>
                <a:latin typeface="Arial"/>
                <a:ea typeface="Arial"/>
                <a:cs typeface="Arial"/>
                <a:sym typeface="Arial"/>
              </a:rPr>
              <a:t>Sealing, as in automotive radiators or tin cans</a:t>
            </a:r>
            <a:endParaRPr/>
          </a:p>
          <a:p>
            <a:pPr indent="-246887" lvl="2" marL="914400" marR="0" rtl="0" algn="l">
              <a:spcBef>
                <a:spcPts val="360"/>
              </a:spcBef>
              <a:spcAft>
                <a:spcPts val="0"/>
              </a:spcAft>
              <a:buClr>
                <a:schemeClr val="accent2"/>
              </a:buClr>
              <a:buSzPts val="1260"/>
              <a:buFont typeface="Noto Sans Symbols"/>
              <a:buChar char="●"/>
            </a:pPr>
            <a:r>
              <a:rPr b="0" i="0" lang="en-US" sz="1800" u="none" cap="none" strike="noStrike">
                <a:solidFill>
                  <a:schemeClr val="dk1"/>
                </a:solidFill>
                <a:latin typeface="Arial"/>
                <a:ea typeface="Arial"/>
                <a:cs typeface="Arial"/>
                <a:sym typeface="Arial"/>
              </a:rPr>
              <a:t>Electrical Connections</a:t>
            </a:r>
            <a:endParaRPr/>
          </a:p>
          <a:p>
            <a:pPr indent="-246887" lvl="2" marL="914400" marR="0" rtl="0" algn="l">
              <a:spcBef>
                <a:spcPts val="360"/>
              </a:spcBef>
              <a:spcAft>
                <a:spcPts val="0"/>
              </a:spcAft>
              <a:buClr>
                <a:schemeClr val="accent2"/>
              </a:buClr>
              <a:buSzPts val="1260"/>
              <a:buFont typeface="Noto Sans Symbols"/>
              <a:buChar char="●"/>
            </a:pPr>
            <a:r>
              <a:rPr b="0" i="0" lang="en-US" sz="1800" u="none" cap="none" strike="noStrike">
                <a:solidFill>
                  <a:schemeClr val="dk1"/>
                </a:solidFill>
                <a:latin typeface="Arial"/>
                <a:ea typeface="Arial"/>
                <a:cs typeface="Arial"/>
                <a:sym typeface="Arial"/>
              </a:rPr>
              <a:t>Joining thermally sensitive components</a:t>
            </a:r>
            <a:endParaRPr/>
          </a:p>
          <a:p>
            <a:pPr indent="-246887" lvl="2" marL="914400" marR="0" rtl="0" algn="l">
              <a:spcBef>
                <a:spcPts val="360"/>
              </a:spcBef>
              <a:spcAft>
                <a:spcPts val="0"/>
              </a:spcAft>
              <a:buClr>
                <a:schemeClr val="accent2"/>
              </a:buClr>
              <a:buSzPts val="1260"/>
              <a:buFont typeface="Noto Sans Symbols"/>
              <a:buChar char="●"/>
            </a:pPr>
            <a:r>
              <a:rPr b="0" i="0" lang="en-US" sz="1800" u="none" cap="none" strike="noStrike">
                <a:solidFill>
                  <a:schemeClr val="dk1"/>
                </a:solidFill>
                <a:latin typeface="Arial"/>
                <a:ea typeface="Arial"/>
                <a:cs typeface="Arial"/>
                <a:sym typeface="Arial"/>
              </a:rPr>
              <a:t>Joining dissimilar metals</a:t>
            </a:r>
            <a:endParaRPr/>
          </a:p>
          <a:p>
            <a:pPr indent="-246887" lvl="2" marL="914400" marR="0" rtl="0" algn="l">
              <a:spcBef>
                <a:spcPts val="360"/>
              </a:spcBef>
              <a:spcAft>
                <a:spcPts val="0"/>
              </a:spcAft>
              <a:buClr>
                <a:schemeClr val="accent2"/>
              </a:buClr>
              <a:buSzPts val="1260"/>
              <a:buFont typeface="Noto Sans Symbols"/>
              <a:buNone/>
            </a:pPr>
            <a:r>
              <a:t/>
            </a:r>
            <a:endParaRPr b="0" i="0" sz="1800" u="none" cap="none" strike="noStrike">
              <a:solidFill>
                <a:schemeClr val="dk1"/>
              </a:solidFill>
              <a:latin typeface="Constantia"/>
              <a:ea typeface="Constantia"/>
              <a:cs typeface="Constantia"/>
              <a:sym typeface="Constantia"/>
            </a:endParaRPr>
          </a:p>
        </p:txBody>
      </p:sp>
      <p:pic>
        <p:nvPicPr>
          <p:cNvPr id="620" name="Google Shape;620;p80"/>
          <p:cNvPicPr preferRelativeResize="0"/>
          <p:nvPr>
            <p:ph idx="2" type="body"/>
          </p:nvPr>
        </p:nvPicPr>
        <p:blipFill rotWithShape="1">
          <a:blip r:embed="rId3">
            <a:alphaModFix/>
          </a:blip>
          <a:srcRect b="0" l="0" r="0" t="0"/>
          <a:stretch/>
        </p:blipFill>
        <p:spPr>
          <a:xfrm>
            <a:off x="5410200" y="3505200"/>
            <a:ext cx="3048000" cy="3226847"/>
          </a:xfrm>
          <a:prstGeom prst="rect">
            <a:avLst/>
          </a:prstGeom>
          <a:noFill/>
          <a:ln>
            <a:noFill/>
          </a:ln>
        </p:spPr>
      </p:pic>
      <p:pic>
        <p:nvPicPr>
          <p:cNvPr descr="soldering 2.jpg" id="621" name="Google Shape;621;p80"/>
          <p:cNvPicPr preferRelativeResize="0"/>
          <p:nvPr/>
        </p:nvPicPr>
        <p:blipFill rotWithShape="1">
          <a:blip r:embed="rId4">
            <a:alphaModFix/>
          </a:blip>
          <a:srcRect b="0" l="0" r="0" t="0"/>
          <a:stretch/>
        </p:blipFill>
        <p:spPr>
          <a:xfrm>
            <a:off x="5181600" y="762000"/>
            <a:ext cx="3505200" cy="262551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81"/>
          <p:cNvSpPr txBox="1"/>
          <p:nvPr>
            <p:ph type="title"/>
          </p:nvPr>
        </p:nvSpPr>
        <p:spPr>
          <a:xfrm>
            <a:off x="457200" y="274638"/>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600"/>
              <a:buFont typeface="Arial"/>
              <a:buNone/>
            </a:pPr>
            <a:r>
              <a:rPr b="1" i="0" lang="en-US" sz="3600" u="sng" cap="none" strike="noStrike">
                <a:solidFill>
                  <a:schemeClr val="dk2"/>
                </a:solidFill>
                <a:latin typeface="Arial"/>
                <a:ea typeface="Arial"/>
                <a:cs typeface="Arial"/>
                <a:sym typeface="Arial"/>
              </a:rPr>
              <a:t>Types of Solder &amp; Fluxes</a:t>
            </a:r>
            <a:r>
              <a:rPr b="0" i="0" lang="en-US" sz="5400" u="none" cap="none" strike="noStrike">
                <a:solidFill>
                  <a:schemeClr val="dk2"/>
                </a:solidFill>
                <a:latin typeface="Arial"/>
                <a:ea typeface="Arial"/>
                <a:cs typeface="Arial"/>
                <a:sym typeface="Arial"/>
              </a:rPr>
              <a:t> </a:t>
            </a:r>
            <a:endParaRPr b="0" i="0" sz="5400" u="none" cap="none" strike="noStrike">
              <a:solidFill>
                <a:schemeClr val="dk2"/>
              </a:solidFill>
              <a:latin typeface="Arial"/>
              <a:ea typeface="Arial"/>
              <a:cs typeface="Arial"/>
              <a:sym typeface="Arial"/>
            </a:endParaRPr>
          </a:p>
        </p:txBody>
      </p:sp>
      <p:sp>
        <p:nvSpPr>
          <p:cNvPr id="627" name="Google Shape;627;p81"/>
          <p:cNvSpPr txBox="1"/>
          <p:nvPr>
            <p:ph idx="1" type="body"/>
          </p:nvPr>
        </p:nvSpPr>
        <p:spPr>
          <a:xfrm>
            <a:off x="152400" y="1600200"/>
            <a:ext cx="5257800" cy="472440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3"/>
              </a:buClr>
              <a:buSzPts val="1710"/>
              <a:buFont typeface="Noto Sans Symbols"/>
              <a:buChar char="●"/>
            </a:pPr>
            <a:r>
              <a:rPr b="0" i="0" lang="en-US" sz="1800" u="none" cap="none" strike="noStrike">
                <a:solidFill>
                  <a:srgbClr val="FF0000"/>
                </a:solidFill>
                <a:latin typeface="Arial"/>
                <a:ea typeface="Arial"/>
                <a:cs typeface="Arial"/>
                <a:sym typeface="Arial"/>
              </a:rPr>
              <a:t>Soft solder</a:t>
            </a:r>
            <a:r>
              <a:rPr b="0" i="0" lang="en-US" sz="1800" u="none" cap="none" strike="noStrike">
                <a:solidFill>
                  <a:schemeClr val="dk1"/>
                </a:solidFill>
                <a:latin typeface="Arial"/>
                <a:ea typeface="Arial"/>
                <a:cs typeface="Arial"/>
                <a:sym typeface="Arial"/>
              </a:rPr>
              <a:t>- Lead 37% and Tin 63%</a:t>
            </a:r>
            <a:endParaRPr/>
          </a:p>
          <a:p>
            <a:pPr indent="-274320" lvl="0" marL="274320" marR="0" rtl="0" algn="l">
              <a:spcBef>
                <a:spcPts val="360"/>
              </a:spcBef>
              <a:spcAft>
                <a:spcPts val="0"/>
              </a:spcAft>
              <a:buClr>
                <a:schemeClr val="accent3"/>
              </a:buClr>
              <a:buSzPts val="1710"/>
              <a:buFont typeface="Noto Sans Symbols"/>
              <a:buChar char="●"/>
            </a:pPr>
            <a:r>
              <a:rPr b="0" i="0" lang="en-US" sz="1800" u="none" cap="none" strike="noStrike">
                <a:solidFill>
                  <a:srgbClr val="FF0000"/>
                </a:solidFill>
                <a:latin typeface="Arial"/>
                <a:ea typeface="Arial"/>
                <a:cs typeface="Arial"/>
                <a:sym typeface="Arial"/>
              </a:rPr>
              <a:t>Medium solder</a:t>
            </a:r>
            <a:r>
              <a:rPr b="0" i="0" lang="en-US" sz="1800" u="none" cap="none" strike="noStrike">
                <a:solidFill>
                  <a:schemeClr val="dk1"/>
                </a:solidFill>
                <a:latin typeface="Arial"/>
                <a:ea typeface="Arial"/>
                <a:cs typeface="Arial"/>
                <a:sym typeface="Arial"/>
              </a:rPr>
              <a:t>- Lead &amp; Tin each 50%</a:t>
            </a:r>
            <a:endParaRPr/>
          </a:p>
          <a:p>
            <a:pPr indent="-274320" lvl="0" marL="274320" marR="0" rtl="0" algn="l">
              <a:spcBef>
                <a:spcPts val="360"/>
              </a:spcBef>
              <a:spcAft>
                <a:spcPts val="0"/>
              </a:spcAft>
              <a:buClr>
                <a:schemeClr val="accent3"/>
              </a:buClr>
              <a:buSzPts val="1710"/>
              <a:buFont typeface="Noto Sans Symbols"/>
              <a:buChar char="●"/>
            </a:pPr>
            <a:r>
              <a:rPr b="0" i="0" lang="en-US" sz="1800" u="none" cap="none" strike="noStrike">
                <a:solidFill>
                  <a:srgbClr val="FF0000"/>
                </a:solidFill>
                <a:latin typeface="Arial"/>
                <a:ea typeface="Arial"/>
                <a:cs typeface="Arial"/>
                <a:sym typeface="Arial"/>
              </a:rPr>
              <a:t>Electrician solder</a:t>
            </a:r>
            <a:r>
              <a:rPr b="0" i="0" lang="en-US" sz="1800" u="none" cap="none" strike="noStrike">
                <a:solidFill>
                  <a:schemeClr val="dk1"/>
                </a:solidFill>
                <a:latin typeface="Arial"/>
                <a:ea typeface="Arial"/>
                <a:cs typeface="Arial"/>
                <a:sym typeface="Arial"/>
              </a:rPr>
              <a:t>- Lead 58% and Tin 42%</a:t>
            </a:r>
            <a:endParaRPr/>
          </a:p>
          <a:p>
            <a:pPr indent="-274320" lvl="0" marL="274320" marR="0" rtl="0" algn="l">
              <a:spcBef>
                <a:spcPts val="360"/>
              </a:spcBef>
              <a:spcAft>
                <a:spcPts val="0"/>
              </a:spcAft>
              <a:buClr>
                <a:schemeClr val="accent3"/>
              </a:buClr>
              <a:buSzPts val="1710"/>
              <a:buFont typeface="Noto Sans Symbols"/>
              <a:buChar char="●"/>
            </a:pPr>
            <a:r>
              <a:rPr b="0" i="0" lang="en-US" sz="1800" u="none" cap="none" strike="noStrike">
                <a:solidFill>
                  <a:srgbClr val="FF0000"/>
                </a:solidFill>
                <a:latin typeface="Arial"/>
                <a:ea typeface="Arial"/>
                <a:cs typeface="Arial"/>
                <a:sym typeface="Arial"/>
              </a:rPr>
              <a:t>Plumber solder</a:t>
            </a:r>
            <a:r>
              <a:rPr b="0" i="0" lang="en-US" sz="1800" u="none" cap="none" strike="noStrike">
                <a:solidFill>
                  <a:schemeClr val="dk1"/>
                </a:solidFill>
                <a:latin typeface="Arial"/>
                <a:ea typeface="Arial"/>
                <a:cs typeface="Arial"/>
                <a:sym typeface="Arial"/>
              </a:rPr>
              <a:t>- Lead 70% and Tin 30%</a:t>
            </a:r>
            <a:endParaRPr/>
          </a:p>
          <a:p>
            <a:pPr indent="-165735" lvl="0" marL="274320" marR="0" rtl="0" algn="l">
              <a:spcBef>
                <a:spcPts val="360"/>
              </a:spcBef>
              <a:spcAft>
                <a:spcPts val="0"/>
              </a:spcAft>
              <a:buClr>
                <a:schemeClr val="accent3"/>
              </a:buClr>
              <a:buSzPts val="1710"/>
              <a:buFont typeface="Noto Sans Symbols"/>
              <a:buNone/>
            </a:pPr>
            <a:r>
              <a:t/>
            </a:r>
            <a:endParaRPr b="0" i="0" sz="1800" u="none" cap="none" strike="noStrike">
              <a:solidFill>
                <a:schemeClr val="dk1"/>
              </a:solidFill>
              <a:latin typeface="Arial"/>
              <a:ea typeface="Arial"/>
              <a:cs typeface="Arial"/>
              <a:sym typeface="Arial"/>
            </a:endParaRPr>
          </a:p>
          <a:p>
            <a:pPr indent="-274320" lvl="0" marL="274320" marR="0" rtl="0" algn="l">
              <a:spcBef>
                <a:spcPts val="360"/>
              </a:spcBef>
              <a:spcAft>
                <a:spcPts val="0"/>
              </a:spcAft>
              <a:buClr>
                <a:schemeClr val="accent3"/>
              </a:buClr>
              <a:buSzPts val="1710"/>
              <a:buFont typeface="Noto Sans Symbols"/>
              <a:buNone/>
            </a:pPr>
            <a:r>
              <a:rPr b="0" i="0" lang="en-US" sz="1800" u="none" cap="none" strike="noStrike">
                <a:solidFill>
                  <a:schemeClr val="dk1"/>
                </a:solidFill>
                <a:latin typeface="Arial"/>
                <a:ea typeface="Arial"/>
                <a:cs typeface="Arial"/>
                <a:sym typeface="Arial"/>
              </a:rPr>
              <a:t>     Flux available in the form of powder,  liquid or in paste form.</a:t>
            </a:r>
            <a:endParaRPr/>
          </a:p>
          <a:p>
            <a:pPr indent="-274320" lvl="0" marL="274320" marR="0" rtl="0" algn="l">
              <a:spcBef>
                <a:spcPts val="360"/>
              </a:spcBef>
              <a:spcAft>
                <a:spcPts val="0"/>
              </a:spcAft>
              <a:buClr>
                <a:schemeClr val="accent3"/>
              </a:buClr>
              <a:buSzPts val="1710"/>
              <a:buFont typeface="Noto Sans Symbols"/>
              <a:buChar char="●"/>
            </a:pPr>
            <a:r>
              <a:rPr b="0" i="0" lang="en-US" sz="1800" u="none" cap="none" strike="noStrike">
                <a:solidFill>
                  <a:srgbClr val="FF0000"/>
                </a:solidFill>
                <a:latin typeface="Arial"/>
                <a:ea typeface="Arial"/>
                <a:cs typeface="Arial"/>
                <a:sym typeface="Arial"/>
              </a:rPr>
              <a:t>Inorganic flux(Corrosive flux)</a:t>
            </a:r>
            <a:r>
              <a:rPr b="0" i="0" lang="en-US" sz="1800" u="none" cap="none" strike="noStrike">
                <a:solidFill>
                  <a:schemeClr val="dk1"/>
                </a:solidFill>
                <a:latin typeface="Arial"/>
                <a:ea typeface="Arial"/>
                <a:cs typeface="Arial"/>
                <a:sym typeface="Arial"/>
              </a:rPr>
              <a:t>- It consist of zinc &amp; ammonium chloride </a:t>
            </a:r>
            <a:endParaRPr/>
          </a:p>
          <a:p>
            <a:pPr indent="-274320" lvl="0" marL="274320" marR="0" rtl="0" algn="l">
              <a:spcBef>
                <a:spcPts val="360"/>
              </a:spcBef>
              <a:spcAft>
                <a:spcPts val="0"/>
              </a:spcAft>
              <a:buClr>
                <a:schemeClr val="accent3"/>
              </a:buClr>
              <a:buSzPts val="1710"/>
              <a:buFont typeface="Noto Sans Symbols"/>
              <a:buChar char="●"/>
            </a:pPr>
            <a:r>
              <a:rPr b="0" i="0" lang="en-US" sz="1800" u="none" cap="none" strike="noStrike">
                <a:solidFill>
                  <a:srgbClr val="FF0000"/>
                </a:solidFill>
                <a:latin typeface="Arial"/>
                <a:ea typeface="Arial"/>
                <a:cs typeface="Arial"/>
                <a:sym typeface="Arial"/>
              </a:rPr>
              <a:t>Organic flux(Mild flux)</a:t>
            </a:r>
            <a:r>
              <a:rPr b="0" i="0" lang="en-US" sz="1800" u="none" cap="none" strike="noStrike">
                <a:solidFill>
                  <a:schemeClr val="dk1"/>
                </a:solidFill>
                <a:latin typeface="Arial"/>
                <a:ea typeface="Arial"/>
                <a:cs typeface="Arial"/>
                <a:sym typeface="Arial"/>
              </a:rPr>
              <a:t>- Lactic acid, stearic acid, benzoic acid, glutamic acid etc </a:t>
            </a:r>
            <a:endParaRPr/>
          </a:p>
          <a:p>
            <a:pPr indent="-274320" lvl="0" marL="274320" marR="0" rtl="0" algn="l">
              <a:spcBef>
                <a:spcPts val="360"/>
              </a:spcBef>
              <a:spcAft>
                <a:spcPts val="0"/>
              </a:spcAft>
              <a:buClr>
                <a:schemeClr val="accent3"/>
              </a:buClr>
              <a:buSzPts val="1710"/>
              <a:buFont typeface="Noto Sans Symbols"/>
              <a:buChar char="●"/>
            </a:pPr>
            <a:r>
              <a:rPr b="0" i="0" lang="en-US" sz="1800" u="none" cap="none" strike="noStrike">
                <a:solidFill>
                  <a:srgbClr val="FF0000"/>
                </a:solidFill>
                <a:latin typeface="Arial"/>
                <a:ea typeface="Arial"/>
                <a:cs typeface="Arial"/>
                <a:sym typeface="Arial"/>
              </a:rPr>
              <a:t>Rosin(Non corrosive flux)</a:t>
            </a:r>
            <a:r>
              <a:rPr b="0" i="0" lang="en-US" sz="1800" u="none" cap="none" strike="noStrike">
                <a:solidFill>
                  <a:schemeClr val="dk1"/>
                </a:solidFill>
                <a:latin typeface="Arial"/>
                <a:ea typeface="Arial"/>
                <a:cs typeface="Arial"/>
                <a:sym typeface="Arial"/>
              </a:rPr>
              <a:t>- gum extruded from pine trees</a:t>
            </a:r>
            <a:endParaRPr b="0" i="0" sz="1800" u="none" cap="none" strike="noStrike">
              <a:solidFill>
                <a:schemeClr val="dk1"/>
              </a:solidFill>
              <a:latin typeface="Arial"/>
              <a:ea typeface="Arial"/>
              <a:cs typeface="Arial"/>
              <a:sym typeface="Arial"/>
            </a:endParaRPr>
          </a:p>
          <a:p>
            <a:pPr indent="-246887" lvl="2" marL="914400" marR="0" rtl="0" algn="l">
              <a:spcBef>
                <a:spcPts val="360"/>
              </a:spcBef>
              <a:spcAft>
                <a:spcPts val="0"/>
              </a:spcAft>
              <a:buClr>
                <a:schemeClr val="accent2"/>
              </a:buClr>
              <a:buSzPts val="1260"/>
              <a:buFont typeface="Noto Sans Symbols"/>
              <a:buNone/>
            </a:pPr>
            <a:r>
              <a:t/>
            </a:r>
            <a:endParaRPr b="0" i="0" sz="1800" u="none" cap="none" strike="noStrike">
              <a:solidFill>
                <a:schemeClr val="dk1"/>
              </a:solidFill>
              <a:latin typeface="Constantia"/>
              <a:ea typeface="Constantia"/>
              <a:cs typeface="Constantia"/>
              <a:sym typeface="Constantia"/>
            </a:endParaRPr>
          </a:p>
        </p:txBody>
      </p:sp>
      <p:pic>
        <p:nvPicPr>
          <p:cNvPr descr="solder.jpg" id="628" name="Google Shape;628;p81"/>
          <p:cNvPicPr preferRelativeResize="0"/>
          <p:nvPr/>
        </p:nvPicPr>
        <p:blipFill rotWithShape="1">
          <a:blip r:embed="rId3">
            <a:alphaModFix/>
          </a:blip>
          <a:srcRect b="0" l="0" r="0" t="0"/>
          <a:stretch/>
        </p:blipFill>
        <p:spPr>
          <a:xfrm>
            <a:off x="6096000" y="914400"/>
            <a:ext cx="2667000" cy="2585118"/>
          </a:xfrm>
          <a:prstGeom prst="rect">
            <a:avLst/>
          </a:prstGeom>
          <a:noFill/>
          <a:ln>
            <a:noFill/>
          </a:ln>
        </p:spPr>
      </p:pic>
      <p:pic>
        <p:nvPicPr>
          <p:cNvPr descr="solder flux.jpg" id="629" name="Google Shape;629;p81"/>
          <p:cNvPicPr preferRelativeResize="0"/>
          <p:nvPr/>
        </p:nvPicPr>
        <p:blipFill rotWithShape="1">
          <a:blip r:embed="rId4">
            <a:alphaModFix/>
          </a:blip>
          <a:srcRect b="0" l="0" r="0" t="0"/>
          <a:stretch/>
        </p:blipFill>
        <p:spPr>
          <a:xfrm>
            <a:off x="5486400" y="3810000"/>
            <a:ext cx="3149600" cy="23622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82"/>
          <p:cNvSpPr txBox="1"/>
          <p:nvPr>
            <p:ph type="title"/>
          </p:nvPr>
        </p:nvSpPr>
        <p:spPr>
          <a:xfrm>
            <a:off x="457200" y="274638"/>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600"/>
              <a:buFont typeface="Arial"/>
              <a:buNone/>
            </a:pPr>
            <a:r>
              <a:rPr b="1" i="0" lang="en-US" sz="3600" u="sng" cap="none" strike="noStrike">
                <a:solidFill>
                  <a:schemeClr val="dk2"/>
                </a:solidFill>
                <a:latin typeface="Arial"/>
                <a:ea typeface="Arial"/>
                <a:cs typeface="Arial"/>
                <a:sym typeface="Arial"/>
              </a:rPr>
              <a:t>Soldering Method</a:t>
            </a:r>
            <a:endParaRPr b="0" i="0" sz="5400" u="none" cap="none" strike="noStrike">
              <a:solidFill>
                <a:schemeClr val="dk2"/>
              </a:solidFill>
              <a:latin typeface="Arial"/>
              <a:ea typeface="Arial"/>
              <a:cs typeface="Arial"/>
              <a:sym typeface="Arial"/>
            </a:endParaRPr>
          </a:p>
        </p:txBody>
      </p:sp>
      <p:sp>
        <p:nvSpPr>
          <p:cNvPr id="635" name="Google Shape;635;p82"/>
          <p:cNvSpPr txBox="1"/>
          <p:nvPr>
            <p:ph idx="1" type="body"/>
          </p:nvPr>
        </p:nvSpPr>
        <p:spPr>
          <a:xfrm>
            <a:off x="152400" y="1600200"/>
            <a:ext cx="8458200" cy="4724400"/>
          </a:xfrm>
          <a:prstGeom prst="rect">
            <a:avLst/>
          </a:prstGeom>
          <a:noFill/>
          <a:ln>
            <a:noFill/>
          </a:ln>
        </p:spPr>
        <p:txBody>
          <a:bodyPr anchorCtr="0" anchor="t" bIns="45700" lIns="91425" spcFirstLastPara="1" rIns="91425" wrap="square" tIns="45700">
            <a:noAutofit/>
          </a:bodyPr>
          <a:lstStyle/>
          <a:p>
            <a:pPr indent="-246887" lvl="2" marL="914400" marR="0" rtl="0" algn="l">
              <a:spcBef>
                <a:spcPts val="0"/>
              </a:spcBef>
              <a:spcAft>
                <a:spcPts val="0"/>
              </a:spcAft>
              <a:buClr>
                <a:schemeClr val="accent2"/>
              </a:buClr>
              <a:buSzPts val="1400"/>
              <a:buFont typeface="Noto Sans Symbols"/>
              <a:buNone/>
            </a:pPr>
            <a:r>
              <a:rPr b="0" i="0" lang="en-US" sz="2000" u="none" cap="none" strike="noStrike">
                <a:solidFill>
                  <a:schemeClr val="dk1"/>
                </a:solidFill>
                <a:latin typeface="Arial"/>
                <a:ea typeface="Arial"/>
                <a:cs typeface="Arial"/>
                <a:sym typeface="Arial"/>
              </a:rPr>
              <a:t>1. Soldering Iron Method              2. Torch Method</a:t>
            </a:r>
            <a:endParaRPr/>
          </a:p>
          <a:p>
            <a:pPr indent="-246887" lvl="2" marL="914400" marR="0" rtl="0" algn="l">
              <a:spcBef>
                <a:spcPts val="400"/>
              </a:spcBef>
              <a:spcAft>
                <a:spcPts val="0"/>
              </a:spcAft>
              <a:buClr>
                <a:schemeClr val="accent2"/>
              </a:buClr>
              <a:buSzPts val="1400"/>
              <a:buFont typeface="Noto Sans Symbols"/>
              <a:buNone/>
            </a:pPr>
            <a:r>
              <a:rPr b="0" i="0" lang="en-US" sz="2000" u="none" cap="none" strike="noStrike">
                <a:solidFill>
                  <a:schemeClr val="dk1"/>
                </a:solidFill>
                <a:latin typeface="Arial"/>
                <a:ea typeface="Arial"/>
                <a:cs typeface="Arial"/>
                <a:sym typeface="Arial"/>
              </a:rPr>
              <a:t>3. Spray Method                           4.  Induction Method</a:t>
            </a:r>
            <a:endParaRPr/>
          </a:p>
          <a:p>
            <a:pPr indent="-246887" lvl="2" marL="914400" marR="0" rtl="0" algn="l">
              <a:spcBef>
                <a:spcPts val="400"/>
              </a:spcBef>
              <a:spcAft>
                <a:spcPts val="0"/>
              </a:spcAft>
              <a:buClr>
                <a:schemeClr val="accent2"/>
              </a:buClr>
              <a:buSzPts val="1400"/>
              <a:buFont typeface="Noto Sans Symbols"/>
              <a:buNone/>
            </a:pPr>
            <a:r>
              <a:rPr b="0" i="0" lang="en-US" sz="2000" u="none" cap="none" strike="noStrike">
                <a:solidFill>
                  <a:schemeClr val="dk1"/>
                </a:solidFill>
                <a:latin typeface="Arial"/>
                <a:ea typeface="Arial"/>
                <a:cs typeface="Arial"/>
                <a:sym typeface="Arial"/>
              </a:rPr>
              <a:t>5. Dip &amp; Wave Method                 6.  Resistance Method</a:t>
            </a:r>
            <a:endParaRPr/>
          </a:p>
          <a:p>
            <a:pPr indent="-246887" lvl="2" marL="914400" marR="0" rtl="0" algn="l">
              <a:spcBef>
                <a:spcPts val="400"/>
              </a:spcBef>
              <a:spcAft>
                <a:spcPts val="0"/>
              </a:spcAft>
              <a:buClr>
                <a:schemeClr val="accent2"/>
              </a:buClr>
              <a:buSzPts val="1400"/>
              <a:buFont typeface="Noto Sans Symbols"/>
              <a:buNone/>
            </a:pPr>
            <a:r>
              <a:rPr b="0" i="0" lang="en-US" sz="2000" u="none" cap="none" strike="noStrike">
                <a:solidFill>
                  <a:schemeClr val="dk1"/>
                </a:solidFill>
                <a:latin typeface="Arial"/>
                <a:ea typeface="Arial"/>
                <a:cs typeface="Arial"/>
                <a:sym typeface="Arial"/>
              </a:rPr>
              <a:t>7. Ultrasonic Method                    8.  Condensation Method</a:t>
            </a:r>
            <a:endParaRPr/>
          </a:p>
          <a:p>
            <a:pPr indent="-246887" lvl="2" marL="914400" marR="0" rtl="0" algn="l">
              <a:spcBef>
                <a:spcPts val="480"/>
              </a:spcBef>
              <a:spcAft>
                <a:spcPts val="0"/>
              </a:spcAft>
              <a:buClr>
                <a:schemeClr val="accent2"/>
              </a:buClr>
              <a:buSzPts val="1680"/>
              <a:buFont typeface="Noto Sans Symbols"/>
              <a:buNone/>
            </a:pPr>
            <a:r>
              <a:t/>
            </a:r>
            <a:endParaRPr b="0" i="0" sz="2400" u="none" cap="none" strike="noStrike">
              <a:solidFill>
                <a:schemeClr val="dk1"/>
              </a:solidFill>
              <a:latin typeface="Arial"/>
              <a:ea typeface="Arial"/>
              <a:cs typeface="Arial"/>
              <a:sym typeface="Arial"/>
            </a:endParaRPr>
          </a:p>
          <a:p>
            <a:pPr indent="-246887" lvl="2" marL="914400" marR="0" rtl="0" algn="l">
              <a:spcBef>
                <a:spcPts val="480"/>
              </a:spcBef>
              <a:spcAft>
                <a:spcPts val="0"/>
              </a:spcAft>
              <a:buClr>
                <a:schemeClr val="accent2"/>
              </a:buClr>
              <a:buSzPts val="1680"/>
              <a:buFont typeface="Noto Sans Symbols"/>
              <a:buNone/>
            </a:pPr>
            <a:r>
              <a:rPr b="1" i="0" lang="en-US" sz="2400" u="sng" cap="none" strike="noStrike">
                <a:solidFill>
                  <a:srgbClr val="FF0000"/>
                </a:solidFill>
                <a:latin typeface="Constantia"/>
                <a:ea typeface="Constantia"/>
                <a:cs typeface="Constantia"/>
                <a:sym typeface="Constantia"/>
              </a:rPr>
              <a:t>APPLICATIONS:-</a:t>
            </a:r>
            <a:endParaRPr/>
          </a:p>
          <a:p>
            <a:pPr indent="-457199" lvl="2" marL="1124712" marR="0" rtl="0" algn="l">
              <a:spcBef>
                <a:spcPts val="400"/>
              </a:spcBef>
              <a:spcAft>
                <a:spcPts val="0"/>
              </a:spcAft>
              <a:buClr>
                <a:schemeClr val="accent2"/>
              </a:buClr>
              <a:buSzPts val="1400"/>
              <a:buFont typeface="Noto Sans Symbols"/>
              <a:buChar char="●"/>
            </a:pPr>
            <a:r>
              <a:rPr b="0" i="0" lang="en-US" sz="2000" u="none" cap="none" strike="noStrike">
                <a:solidFill>
                  <a:schemeClr val="dk1"/>
                </a:solidFill>
                <a:latin typeface="Arial"/>
                <a:ea typeface="Arial"/>
                <a:cs typeface="Arial"/>
                <a:sym typeface="Arial"/>
              </a:rPr>
              <a:t>Connection in radios &amp; T.V sets etc</a:t>
            </a:r>
            <a:endParaRPr/>
          </a:p>
          <a:p>
            <a:pPr indent="-457199" lvl="2" marL="1124712" marR="0" rtl="0" algn="l">
              <a:spcBef>
                <a:spcPts val="400"/>
              </a:spcBef>
              <a:spcAft>
                <a:spcPts val="0"/>
              </a:spcAft>
              <a:buClr>
                <a:schemeClr val="accent2"/>
              </a:buClr>
              <a:buSzPts val="1400"/>
              <a:buFont typeface="Noto Sans Symbols"/>
              <a:buChar char="●"/>
            </a:pPr>
            <a:r>
              <a:rPr b="0" i="0" lang="en-US" sz="2000" u="none" cap="none" strike="noStrike">
                <a:solidFill>
                  <a:schemeClr val="dk1"/>
                </a:solidFill>
                <a:latin typeface="Arial"/>
                <a:ea typeface="Arial"/>
                <a:cs typeface="Arial"/>
                <a:sym typeface="Arial"/>
              </a:rPr>
              <a:t>Radiator brass tubes for motor cars</a:t>
            </a:r>
            <a:endParaRPr/>
          </a:p>
          <a:p>
            <a:pPr indent="-457199" lvl="2" marL="1124712" marR="0" rtl="0" algn="l">
              <a:spcBef>
                <a:spcPts val="400"/>
              </a:spcBef>
              <a:spcAft>
                <a:spcPts val="0"/>
              </a:spcAft>
              <a:buClr>
                <a:schemeClr val="accent2"/>
              </a:buClr>
              <a:buSzPts val="1400"/>
              <a:buFont typeface="Noto Sans Symbols"/>
              <a:buChar char="●"/>
            </a:pPr>
            <a:r>
              <a:rPr b="0" i="0" lang="en-US" sz="2000" u="none" cap="none" strike="noStrike">
                <a:solidFill>
                  <a:schemeClr val="dk1"/>
                </a:solidFill>
                <a:latin typeface="Arial"/>
                <a:ea typeface="Arial"/>
                <a:cs typeface="Arial"/>
                <a:sym typeface="Arial"/>
              </a:rPr>
              <a:t>Sometime used for repairing utensils</a:t>
            </a:r>
            <a:endParaRPr/>
          </a:p>
          <a:p>
            <a:pPr indent="-457199" lvl="2" marL="1124712" marR="0" rtl="0" algn="l">
              <a:spcBef>
                <a:spcPts val="560"/>
              </a:spcBef>
              <a:spcAft>
                <a:spcPts val="0"/>
              </a:spcAft>
              <a:buClr>
                <a:schemeClr val="accent2"/>
              </a:buClr>
              <a:buSzPts val="1400"/>
              <a:buFont typeface="Noto Sans Symbols"/>
              <a:buChar char="●"/>
            </a:pPr>
            <a:r>
              <a:rPr b="0" i="0" lang="en-US" sz="2000" u="none" cap="none" strike="noStrike">
                <a:solidFill>
                  <a:schemeClr val="dk1"/>
                </a:solidFill>
                <a:latin typeface="Arial"/>
                <a:ea typeface="Arial"/>
                <a:cs typeface="Arial"/>
                <a:sym typeface="Arial"/>
              </a:rPr>
              <a:t>Wiring joint in electrical connections, battery and other terminals</a:t>
            </a:r>
            <a:r>
              <a:rPr b="0" i="0" lang="en-US" sz="2800" u="none" cap="none" strike="noStrike">
                <a:solidFill>
                  <a:schemeClr val="dk1"/>
                </a:solidFill>
                <a:latin typeface="Arial"/>
                <a:ea typeface="Arial"/>
                <a:cs typeface="Arial"/>
                <a:sym typeface="Arial"/>
              </a:rPr>
              <a:t>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457200" y="533400"/>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3600"/>
              <a:buFont typeface="Calibri"/>
              <a:buNone/>
            </a:pPr>
            <a:r>
              <a:rPr b="1" i="1" lang="en-US" sz="3600" u="none" cap="none" strike="noStrike">
                <a:solidFill>
                  <a:schemeClr val="dk2"/>
                </a:solidFill>
                <a:latin typeface="Calibri"/>
                <a:ea typeface="Calibri"/>
                <a:cs typeface="Calibri"/>
                <a:sym typeface="Calibri"/>
              </a:rPr>
              <a:t>Types of Weld joints</a:t>
            </a:r>
            <a:endParaRPr/>
          </a:p>
        </p:txBody>
      </p:sp>
      <p:pic>
        <p:nvPicPr>
          <p:cNvPr id="148" name="Google Shape;148;p20"/>
          <p:cNvPicPr preferRelativeResize="0"/>
          <p:nvPr/>
        </p:nvPicPr>
        <p:blipFill rotWithShape="1">
          <a:blip r:embed="rId3">
            <a:alphaModFix/>
          </a:blip>
          <a:srcRect b="0" l="0" r="0" t="0"/>
          <a:stretch/>
        </p:blipFill>
        <p:spPr>
          <a:xfrm>
            <a:off x="533400" y="1905000"/>
            <a:ext cx="2254045" cy="1752600"/>
          </a:xfrm>
          <a:prstGeom prst="rect">
            <a:avLst/>
          </a:prstGeom>
          <a:noFill/>
          <a:ln>
            <a:noFill/>
          </a:ln>
        </p:spPr>
      </p:pic>
      <p:pic>
        <p:nvPicPr>
          <p:cNvPr id="149" name="Google Shape;149;p20"/>
          <p:cNvPicPr preferRelativeResize="0"/>
          <p:nvPr/>
        </p:nvPicPr>
        <p:blipFill rotWithShape="1">
          <a:blip r:embed="rId4">
            <a:alphaModFix/>
          </a:blip>
          <a:srcRect b="0" l="0" r="0" t="0"/>
          <a:stretch/>
        </p:blipFill>
        <p:spPr>
          <a:xfrm>
            <a:off x="3581400" y="1828800"/>
            <a:ext cx="2133599" cy="1757081"/>
          </a:xfrm>
          <a:prstGeom prst="rect">
            <a:avLst/>
          </a:prstGeom>
          <a:noFill/>
          <a:ln>
            <a:noFill/>
          </a:ln>
        </p:spPr>
      </p:pic>
      <p:pic>
        <p:nvPicPr>
          <p:cNvPr id="150" name="Google Shape;150;p20"/>
          <p:cNvPicPr preferRelativeResize="0"/>
          <p:nvPr/>
        </p:nvPicPr>
        <p:blipFill rotWithShape="1">
          <a:blip r:embed="rId5">
            <a:alphaModFix/>
          </a:blip>
          <a:srcRect b="0" l="0" r="0" t="0"/>
          <a:stretch/>
        </p:blipFill>
        <p:spPr>
          <a:xfrm>
            <a:off x="6324600" y="1796016"/>
            <a:ext cx="2209800" cy="1632984"/>
          </a:xfrm>
          <a:prstGeom prst="rect">
            <a:avLst/>
          </a:prstGeom>
          <a:noFill/>
          <a:ln>
            <a:noFill/>
          </a:ln>
        </p:spPr>
      </p:pic>
      <p:pic>
        <p:nvPicPr>
          <p:cNvPr id="151" name="Google Shape;151;p20"/>
          <p:cNvPicPr preferRelativeResize="0"/>
          <p:nvPr/>
        </p:nvPicPr>
        <p:blipFill rotWithShape="1">
          <a:blip r:embed="rId6">
            <a:alphaModFix/>
          </a:blip>
          <a:srcRect b="0" l="0" r="0" t="0"/>
          <a:stretch/>
        </p:blipFill>
        <p:spPr>
          <a:xfrm>
            <a:off x="1219200" y="4114800"/>
            <a:ext cx="2502568" cy="1828800"/>
          </a:xfrm>
          <a:prstGeom prst="rect">
            <a:avLst/>
          </a:prstGeom>
          <a:noFill/>
          <a:ln>
            <a:noFill/>
          </a:ln>
        </p:spPr>
      </p:pic>
      <p:pic>
        <p:nvPicPr>
          <p:cNvPr id="152" name="Google Shape;152;p20"/>
          <p:cNvPicPr preferRelativeResize="0"/>
          <p:nvPr/>
        </p:nvPicPr>
        <p:blipFill rotWithShape="1">
          <a:blip r:embed="rId7">
            <a:alphaModFix/>
          </a:blip>
          <a:srcRect b="0" l="0" r="0" t="0"/>
          <a:stretch/>
        </p:blipFill>
        <p:spPr>
          <a:xfrm>
            <a:off x="5029200" y="4038600"/>
            <a:ext cx="2537065" cy="193474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sp>
        <p:nvSpPr>
          <p:cNvPr id="641" name="Google Shape;641;p83"/>
          <p:cNvSpPr txBox="1"/>
          <p:nvPr/>
        </p:nvSpPr>
        <p:spPr>
          <a:xfrm>
            <a:off x="152400" y="838200"/>
            <a:ext cx="5791200" cy="10310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rgbClr val="0070C0"/>
                </a:solidFill>
                <a:latin typeface="Arial"/>
                <a:ea typeface="Arial"/>
                <a:cs typeface="Arial"/>
                <a:sym typeface="Arial"/>
              </a:rPr>
              <a:t>   </a:t>
            </a:r>
            <a:r>
              <a:rPr b="1" lang="en-US" sz="4000">
                <a:solidFill>
                  <a:srgbClr val="0070C0"/>
                </a:solidFill>
                <a:latin typeface="Arial"/>
                <a:ea typeface="Arial"/>
                <a:cs typeface="Arial"/>
                <a:sym typeface="Arial"/>
              </a:rPr>
              <a:t>Brazing</a:t>
            </a:r>
            <a:endParaRPr b="1" sz="3200">
              <a:solidFill>
                <a:srgbClr val="0070C0"/>
              </a:solidFill>
              <a:latin typeface="Arial"/>
              <a:ea typeface="Arial"/>
              <a:cs typeface="Arial"/>
              <a:sym typeface="Arial"/>
            </a:endParaRPr>
          </a:p>
          <a:p>
            <a:pPr indent="0" lvl="0" marL="0" marR="0" rtl="0" algn="l">
              <a:spcBef>
                <a:spcPts val="700"/>
              </a:spcBef>
              <a:spcAft>
                <a:spcPts val="0"/>
              </a:spcAft>
              <a:buNone/>
            </a:pPr>
            <a:r>
              <a:t/>
            </a:r>
            <a:endParaRPr sz="1400">
              <a:solidFill>
                <a:schemeClr val="dk1"/>
              </a:solidFill>
              <a:latin typeface="Arial"/>
              <a:ea typeface="Arial"/>
              <a:cs typeface="Arial"/>
              <a:sym typeface="Arial"/>
            </a:endParaRPr>
          </a:p>
        </p:txBody>
      </p:sp>
      <p:pic>
        <p:nvPicPr>
          <p:cNvPr descr="CF12_40.jpg                                                    00051816&#10;HARD Drive                     ABA78158:" id="642" name="Google Shape;642;p83"/>
          <p:cNvPicPr preferRelativeResize="0"/>
          <p:nvPr/>
        </p:nvPicPr>
        <p:blipFill rotWithShape="1">
          <a:blip r:embed="rId3">
            <a:alphaModFix/>
          </a:blip>
          <a:srcRect b="0" l="2864" r="55609" t="0"/>
          <a:stretch/>
        </p:blipFill>
        <p:spPr>
          <a:xfrm>
            <a:off x="5105400" y="1143000"/>
            <a:ext cx="3733800" cy="2284413"/>
          </a:xfrm>
          <a:prstGeom prst="rect">
            <a:avLst/>
          </a:prstGeom>
          <a:noFill/>
          <a:ln>
            <a:noFill/>
          </a:ln>
        </p:spPr>
      </p:pic>
      <p:pic>
        <p:nvPicPr>
          <p:cNvPr id="643" name="Google Shape;643;p83"/>
          <p:cNvPicPr preferRelativeResize="0"/>
          <p:nvPr/>
        </p:nvPicPr>
        <p:blipFill rotWithShape="1">
          <a:blip r:embed="rId4">
            <a:alphaModFix/>
          </a:blip>
          <a:srcRect b="0" l="0" r="0" t="0"/>
          <a:stretch/>
        </p:blipFill>
        <p:spPr>
          <a:xfrm>
            <a:off x="4905375" y="3527425"/>
            <a:ext cx="4238625" cy="3330575"/>
          </a:xfrm>
          <a:prstGeom prst="rect">
            <a:avLst/>
          </a:prstGeom>
          <a:noFill/>
          <a:ln>
            <a:noFill/>
          </a:ln>
        </p:spPr>
      </p:pic>
      <p:sp>
        <p:nvSpPr>
          <p:cNvPr id="644" name="Google Shape;644;p83"/>
          <p:cNvSpPr txBox="1"/>
          <p:nvPr/>
        </p:nvSpPr>
        <p:spPr>
          <a:xfrm>
            <a:off x="152400" y="1600200"/>
            <a:ext cx="4724400" cy="4525963"/>
          </a:xfrm>
          <a:prstGeom prst="rect">
            <a:avLst/>
          </a:prstGeom>
          <a:noFill/>
          <a:ln>
            <a:noFill/>
          </a:ln>
        </p:spPr>
        <p:txBody>
          <a:bodyPr anchorCtr="0" anchor="t" bIns="45700" lIns="91425" spcFirstLastPara="1" rIns="91425" wrap="square" tIns="45700">
            <a:noAutofit/>
          </a:bodyPr>
          <a:lstStyle/>
          <a:p>
            <a:pPr indent="-274320" lvl="0" marL="274320" marR="0" rtl="0" algn="l">
              <a:lnSpc>
                <a:spcPct val="100000"/>
              </a:lnSpc>
              <a:spcBef>
                <a:spcPts val="0"/>
              </a:spcBef>
              <a:spcAft>
                <a:spcPts val="0"/>
              </a:spcAft>
              <a:buClr>
                <a:schemeClr val="accent3"/>
              </a:buClr>
              <a:buSzPts val="1710"/>
              <a:buFont typeface="Noto Sans Symbols"/>
              <a:buChar char="●"/>
            </a:pPr>
            <a:r>
              <a:rPr b="0" i="0" lang="en-US" sz="1800" u="none" cap="none" strike="noStrike">
                <a:solidFill>
                  <a:schemeClr val="dk1"/>
                </a:solidFill>
                <a:latin typeface="Arial"/>
                <a:ea typeface="Arial"/>
                <a:cs typeface="Arial"/>
                <a:sym typeface="Arial"/>
              </a:rPr>
              <a:t>It   is a joining process of two metal piece in which</a:t>
            </a:r>
            <a:r>
              <a:rPr b="0" i="0" lang="en-US" sz="1800" u="none" cap="none" strike="noStrike">
                <a:solidFill>
                  <a:schemeClr val="dk1"/>
                </a:solidFill>
                <a:latin typeface="Arial"/>
                <a:ea typeface="Arial"/>
                <a:cs typeface="Arial"/>
                <a:sym typeface="Arial"/>
              </a:rPr>
              <a:t> a non-ferrous alloy is </a:t>
            </a:r>
            <a:r>
              <a:rPr b="0" i="0" lang="en-US" sz="1800" u="none" cap="none" strike="noStrike">
                <a:solidFill>
                  <a:schemeClr val="dk1"/>
                </a:solidFill>
                <a:latin typeface="Arial"/>
                <a:ea typeface="Arial"/>
                <a:cs typeface="Arial"/>
                <a:sym typeface="Arial"/>
              </a:rPr>
              <a:t>introduced in a liquid state between work piece to be joined It is performed at temperatures above 450ºC for joining. </a:t>
            </a:r>
            <a:endParaRPr/>
          </a:p>
          <a:p>
            <a:pPr indent="-274320" lvl="0" marL="274320" marR="0" rtl="0" algn="l">
              <a:lnSpc>
                <a:spcPct val="100000"/>
              </a:lnSpc>
              <a:spcBef>
                <a:spcPts val="360"/>
              </a:spcBef>
              <a:spcAft>
                <a:spcPts val="0"/>
              </a:spcAft>
              <a:buClr>
                <a:schemeClr val="accent3"/>
              </a:buClr>
              <a:buSzPts val="1710"/>
              <a:buFont typeface="Noto Sans Symbols"/>
              <a:buChar char="●"/>
            </a:pPr>
            <a:r>
              <a:rPr b="0" i="0" lang="en-US" sz="1800" u="none" cap="none" strike="noStrike">
                <a:solidFill>
                  <a:schemeClr val="dk1"/>
                </a:solidFill>
                <a:latin typeface="Arial"/>
                <a:ea typeface="Arial"/>
                <a:cs typeface="Arial"/>
                <a:sym typeface="Arial"/>
              </a:rPr>
              <a:t>The filler</a:t>
            </a:r>
            <a:r>
              <a:rPr b="0" i="0" lang="en-US" sz="1800" u="none" cap="none" strike="noStrike">
                <a:solidFill>
                  <a:schemeClr val="dk1"/>
                </a:solidFill>
                <a:latin typeface="Arial"/>
                <a:ea typeface="Arial"/>
                <a:cs typeface="Arial"/>
                <a:sym typeface="Arial"/>
              </a:rPr>
              <a:t> metal is distributed by capillary action.</a:t>
            </a:r>
            <a:endParaRPr/>
          </a:p>
          <a:p>
            <a:pPr indent="-274320" lvl="0" marL="274320" marR="0" rtl="0" algn="l">
              <a:lnSpc>
                <a:spcPct val="100000"/>
              </a:lnSpc>
              <a:spcBef>
                <a:spcPts val="360"/>
              </a:spcBef>
              <a:spcAft>
                <a:spcPts val="0"/>
              </a:spcAft>
              <a:buClr>
                <a:schemeClr val="accent3"/>
              </a:buClr>
              <a:buSzPts val="1710"/>
              <a:buFont typeface="Noto Sans Symbols"/>
              <a:buChar char="●"/>
            </a:pPr>
            <a:r>
              <a:rPr b="0" i="0" lang="en-US" sz="1800" u="none" cap="none" strike="noStrike">
                <a:solidFill>
                  <a:schemeClr val="dk1"/>
                </a:solidFill>
                <a:latin typeface="Arial"/>
                <a:ea typeface="Arial"/>
                <a:cs typeface="Arial"/>
                <a:sym typeface="Arial"/>
              </a:rPr>
              <a:t> The capillary action between base metal and filler metal is higher than that between base metal and flux.</a:t>
            </a:r>
            <a:endParaRPr/>
          </a:p>
          <a:p>
            <a:pPr indent="-274320" lvl="0" marL="274320" marR="0" rtl="0" algn="l">
              <a:lnSpc>
                <a:spcPct val="100000"/>
              </a:lnSpc>
              <a:spcBef>
                <a:spcPts val="360"/>
              </a:spcBef>
              <a:spcAft>
                <a:spcPts val="0"/>
              </a:spcAft>
              <a:buClr>
                <a:schemeClr val="accent3"/>
              </a:buClr>
              <a:buSzPts val="1710"/>
              <a:buFont typeface="Noto Sans Symbols"/>
              <a:buChar char="●"/>
            </a:pPr>
            <a:r>
              <a:rPr b="0" i="0" lang="en-US" sz="1800" u="none" cap="none" strike="noStrike">
                <a:solidFill>
                  <a:schemeClr val="dk1"/>
                </a:solidFill>
                <a:latin typeface="Arial"/>
                <a:ea typeface="Arial"/>
                <a:cs typeface="Arial"/>
                <a:sym typeface="Arial"/>
              </a:rPr>
              <a:t> Application </a:t>
            </a:r>
            <a:r>
              <a:rPr lang="en-US" sz="1800">
                <a:solidFill>
                  <a:schemeClr val="dk1"/>
                </a:solidFill>
                <a:latin typeface="Arial"/>
                <a:ea typeface="Arial"/>
                <a:cs typeface="Arial"/>
                <a:sym typeface="Arial"/>
              </a:rPr>
              <a:t>of flux is by spraying, brushing</a:t>
            </a:r>
            <a:r>
              <a:rPr b="0" i="0" lang="en-US" sz="1800" u="none" cap="none" strike="noStrike">
                <a:solidFill>
                  <a:schemeClr val="dk1"/>
                </a:solidFill>
                <a:latin typeface="Arial"/>
                <a:ea typeface="Arial"/>
                <a:cs typeface="Arial"/>
                <a:sym typeface="Arial"/>
              </a:rPr>
              <a:t>  </a:t>
            </a:r>
            <a:endParaRPr/>
          </a:p>
          <a:p>
            <a:pPr indent="-246887" lvl="2" marL="914400" marR="0" rtl="0" algn="l">
              <a:lnSpc>
                <a:spcPct val="100000"/>
              </a:lnSpc>
              <a:spcBef>
                <a:spcPts val="360"/>
              </a:spcBef>
              <a:spcAft>
                <a:spcPts val="0"/>
              </a:spcAft>
              <a:buClr>
                <a:schemeClr val="accent2"/>
              </a:buClr>
              <a:buSzPts val="1260"/>
              <a:buFont typeface="Arial"/>
              <a:buNone/>
            </a:pPr>
            <a:r>
              <a:t/>
            </a:r>
            <a:endParaRPr b="0" i="0" sz="1800" u="none" cap="none" strike="noStrike">
              <a:solidFill>
                <a:schemeClr val="dk1"/>
              </a:solidFill>
              <a:latin typeface="Constantia"/>
              <a:ea typeface="Constantia"/>
              <a:cs typeface="Constantia"/>
              <a:sym typeface="Constanti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8" name="Shape 648"/>
        <p:cNvGrpSpPr/>
        <p:nvPr/>
      </p:nvGrpSpPr>
      <p:grpSpPr>
        <a:xfrm>
          <a:off x="0" y="0"/>
          <a:ext cx="0" cy="0"/>
          <a:chOff x="0" y="0"/>
          <a:chExt cx="0" cy="0"/>
        </a:xfrm>
      </p:grpSpPr>
      <p:sp>
        <p:nvSpPr>
          <p:cNvPr id="649" name="Google Shape;649;p84"/>
          <p:cNvSpPr txBox="1"/>
          <p:nvPr>
            <p:ph type="title"/>
          </p:nvPr>
        </p:nvSpPr>
        <p:spPr>
          <a:xfrm>
            <a:off x="457200" y="704088"/>
            <a:ext cx="82296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rgbClr val="0070C0"/>
              </a:buClr>
              <a:buSzPts val="5000"/>
              <a:buFont typeface="Calibri"/>
              <a:buNone/>
            </a:pPr>
            <a:r>
              <a:rPr b="1" i="0" lang="en-US" sz="5000" u="sng" cap="none" strike="noStrike">
                <a:solidFill>
                  <a:srgbClr val="0070C0"/>
                </a:solidFill>
                <a:latin typeface="Calibri"/>
                <a:ea typeface="Calibri"/>
                <a:cs typeface="Calibri"/>
                <a:sym typeface="Calibri"/>
              </a:rPr>
              <a:t>Brazing</a:t>
            </a:r>
            <a:endParaRPr b="1" i="0" sz="5000" u="sng" cap="none" strike="noStrike">
              <a:solidFill>
                <a:srgbClr val="0070C0"/>
              </a:solidFill>
              <a:latin typeface="Calibri"/>
              <a:ea typeface="Calibri"/>
              <a:cs typeface="Calibri"/>
              <a:sym typeface="Calibri"/>
            </a:endParaRPr>
          </a:p>
        </p:txBody>
      </p:sp>
      <p:pic>
        <p:nvPicPr>
          <p:cNvPr descr="brazing.JPG" id="650" name="Google Shape;650;p84"/>
          <p:cNvPicPr preferRelativeResize="0"/>
          <p:nvPr/>
        </p:nvPicPr>
        <p:blipFill rotWithShape="1">
          <a:blip r:embed="rId3">
            <a:alphaModFix/>
          </a:blip>
          <a:srcRect b="0" l="0" r="0" t="0"/>
          <a:stretch/>
        </p:blipFill>
        <p:spPr>
          <a:xfrm>
            <a:off x="4118674" y="1219201"/>
            <a:ext cx="4787201" cy="4114800"/>
          </a:xfrm>
          <a:prstGeom prst="rect">
            <a:avLst/>
          </a:prstGeom>
          <a:noFill/>
          <a:ln>
            <a:noFill/>
          </a:ln>
        </p:spPr>
      </p:pic>
      <p:sp>
        <p:nvSpPr>
          <p:cNvPr id="651" name="Google Shape;651;p84"/>
          <p:cNvSpPr/>
          <p:nvPr/>
        </p:nvSpPr>
        <p:spPr>
          <a:xfrm>
            <a:off x="0" y="2133600"/>
            <a:ext cx="3886200" cy="230832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Arial"/>
                <a:ea typeface="Arial"/>
                <a:cs typeface="Arial"/>
                <a:sym typeface="Arial"/>
              </a:rPr>
              <a:t>FILLER METAS</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Aluminium silicon</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Copper zinc</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Magnesium</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Nickel</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Arial"/>
                <a:ea typeface="Arial"/>
                <a:cs typeface="Arial"/>
                <a:sym typeface="Arial"/>
              </a:rPr>
              <a:t>Copper Phosphorus</a:t>
            </a:r>
            <a:endParaRPr sz="2400">
              <a:solidFill>
                <a:schemeClr val="dk1"/>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85"/>
          <p:cNvSpPr txBox="1"/>
          <p:nvPr>
            <p:ph type="title"/>
          </p:nvPr>
        </p:nvSpPr>
        <p:spPr>
          <a:xfrm>
            <a:off x="228600" y="914400"/>
            <a:ext cx="86868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5400"/>
              <a:buFont typeface="Calibri"/>
              <a:buNone/>
            </a:pPr>
            <a:r>
              <a:rPr b="1" i="0" lang="en-US" sz="5400" u="sng" cap="none" strike="noStrike">
                <a:solidFill>
                  <a:schemeClr val="dk2"/>
                </a:solidFill>
                <a:latin typeface="Calibri"/>
                <a:ea typeface="Calibri"/>
                <a:cs typeface="Calibri"/>
                <a:sym typeface="Calibri"/>
              </a:rPr>
              <a:t>Brazing</a:t>
            </a:r>
            <a:br>
              <a:rPr b="1" i="0" lang="en-US" sz="2520" u="none" cap="none" strike="noStrike">
                <a:solidFill>
                  <a:schemeClr val="dk2"/>
                </a:solidFill>
                <a:latin typeface="Calibri"/>
                <a:ea typeface="Calibri"/>
                <a:cs typeface="Calibri"/>
                <a:sym typeface="Calibri"/>
              </a:rPr>
            </a:br>
            <a:endParaRPr b="1" i="0" sz="2520" u="none" cap="none" strike="noStrike">
              <a:solidFill>
                <a:schemeClr val="dk2"/>
              </a:solidFill>
              <a:latin typeface="Calibri"/>
              <a:ea typeface="Calibri"/>
              <a:cs typeface="Calibri"/>
              <a:sym typeface="Calibri"/>
            </a:endParaRPr>
          </a:p>
        </p:txBody>
      </p:sp>
      <p:sp>
        <p:nvSpPr>
          <p:cNvPr id="657" name="Google Shape;657;p85"/>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Autofit/>
          </a:bodyPr>
          <a:lstStyle/>
          <a:p>
            <a:pPr indent="-274320" lvl="0" marL="274320" marR="0" rtl="0" algn="l">
              <a:lnSpc>
                <a:spcPct val="80000"/>
              </a:lnSpc>
              <a:spcBef>
                <a:spcPts val="0"/>
              </a:spcBef>
              <a:spcAft>
                <a:spcPts val="0"/>
              </a:spcAft>
              <a:buClr>
                <a:schemeClr val="accent3"/>
              </a:buClr>
              <a:buSzPts val="2280"/>
              <a:buFont typeface="Noto Sans Symbols"/>
              <a:buNone/>
            </a:pPr>
            <a:r>
              <a:rPr b="1" i="0" lang="en-US" sz="2400" u="sng" cap="none" strike="noStrike">
                <a:solidFill>
                  <a:srgbClr val="FF0000"/>
                </a:solidFill>
                <a:latin typeface="Arial"/>
                <a:ea typeface="Arial"/>
                <a:cs typeface="Arial"/>
                <a:sym typeface="Arial"/>
              </a:rPr>
              <a:t>APPLICATIONS:-</a:t>
            </a:r>
            <a:endParaRPr/>
          </a:p>
          <a:p>
            <a:pPr indent="-274320" lvl="0" marL="274320" marR="0" rtl="0" algn="l">
              <a:lnSpc>
                <a:spcPct val="80000"/>
              </a:lnSpc>
              <a:spcBef>
                <a:spcPts val="480"/>
              </a:spcBef>
              <a:spcAft>
                <a:spcPts val="0"/>
              </a:spcAft>
              <a:buClr>
                <a:schemeClr val="accent3"/>
              </a:buClr>
              <a:buSzPts val="2280"/>
              <a:buFont typeface="Noto Sans Symbols"/>
              <a:buNone/>
            </a:pPr>
            <a:r>
              <a:t/>
            </a:r>
            <a:endParaRPr b="1" i="0" sz="2400" u="sng" cap="none" strike="noStrike">
              <a:solidFill>
                <a:srgbClr val="FF0000"/>
              </a:solidFill>
              <a:latin typeface="Arial"/>
              <a:ea typeface="Arial"/>
              <a:cs typeface="Arial"/>
              <a:sym typeface="Arial"/>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Arial"/>
                <a:ea typeface="Arial"/>
                <a:cs typeface="Arial"/>
                <a:sym typeface="Arial"/>
              </a:rPr>
              <a:t>Used for Fastening of pipes fittings, tanks, carbide tip on tools, radiators, heat exchangers etc.</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Arial"/>
                <a:ea typeface="Arial"/>
                <a:cs typeface="Arial"/>
                <a:sym typeface="Arial"/>
              </a:rPr>
              <a:t>It can join Cast metal to wrought metal and dissimilar metals.</a:t>
            </a:r>
            <a:endParaRPr/>
          </a:p>
          <a:p>
            <a:pPr indent="-274320" lvl="0" marL="274320" marR="0" rtl="0" algn="l">
              <a:spcBef>
                <a:spcPts val="480"/>
              </a:spcBef>
              <a:spcAft>
                <a:spcPts val="0"/>
              </a:spcAft>
              <a:buClr>
                <a:schemeClr val="accent3"/>
              </a:buClr>
              <a:buSzPts val="2280"/>
              <a:buFont typeface="Noto Sans Symbols"/>
              <a:buChar char="●"/>
            </a:pPr>
            <a:r>
              <a:rPr b="0" i="0" lang="en-US" sz="2400" u="none" cap="none" strike="noStrike">
                <a:solidFill>
                  <a:schemeClr val="dk1"/>
                </a:solidFill>
                <a:latin typeface="Arial"/>
                <a:ea typeface="Arial"/>
                <a:cs typeface="Arial"/>
                <a:sym typeface="Arial"/>
              </a:rPr>
              <a:t>Used for joining parts of cycle such as frame or rims</a:t>
            </a:r>
            <a:endParaRPr/>
          </a:p>
          <a:p>
            <a:pPr indent="-129540" lvl="0" marL="274320" marR="0" rtl="0" algn="l">
              <a:lnSpc>
                <a:spcPct val="80000"/>
              </a:lnSpc>
              <a:spcBef>
                <a:spcPts val="480"/>
              </a:spcBef>
              <a:spcAft>
                <a:spcPts val="0"/>
              </a:spcAft>
              <a:buClr>
                <a:schemeClr val="accent3"/>
              </a:buClr>
              <a:buSzPts val="2280"/>
              <a:buFont typeface="Noto Sans Symbols"/>
              <a:buNone/>
            </a:pPr>
            <a:r>
              <a:t/>
            </a:r>
            <a:endParaRPr b="0" i="0" sz="2400" u="none" cap="none" strike="noStrike">
              <a:solidFill>
                <a:schemeClr val="dk1"/>
              </a:solidFill>
              <a:latin typeface="Arial"/>
              <a:ea typeface="Arial"/>
              <a:cs typeface="Arial"/>
              <a:sym typeface="Arial"/>
            </a:endParaRPr>
          </a:p>
          <a:p>
            <a:pPr indent="-274320" lvl="0" marL="274320" marR="0" rtl="0" algn="l">
              <a:lnSpc>
                <a:spcPct val="80000"/>
              </a:lnSpc>
              <a:spcBef>
                <a:spcPts val="480"/>
              </a:spcBef>
              <a:spcAft>
                <a:spcPts val="0"/>
              </a:spcAft>
              <a:buClr>
                <a:schemeClr val="accent3"/>
              </a:buClr>
              <a:buSzPts val="2280"/>
              <a:buFont typeface="Noto Sans Symbols"/>
              <a:buNone/>
            </a:pPr>
            <a:r>
              <a:t/>
            </a:r>
            <a:endParaRPr b="1" i="0" sz="2400" u="sng" cap="none" strike="noStrike">
              <a:solidFill>
                <a:srgbClr val="FF0000"/>
              </a:solidFill>
              <a:latin typeface="Arial"/>
              <a:ea typeface="Arial"/>
              <a:cs typeface="Arial"/>
              <a:sym typeface="Arial"/>
            </a:endParaRPr>
          </a:p>
          <a:p>
            <a:pPr indent="-274320" lvl="0" marL="274320" marR="0" rtl="0" algn="l">
              <a:lnSpc>
                <a:spcPct val="80000"/>
              </a:lnSpc>
              <a:spcBef>
                <a:spcPts val="480"/>
              </a:spcBef>
              <a:spcAft>
                <a:spcPts val="0"/>
              </a:spcAft>
              <a:buClr>
                <a:schemeClr val="accent3"/>
              </a:buClr>
              <a:buSzPts val="2280"/>
              <a:buFont typeface="Noto Sans Symbols"/>
              <a:buNone/>
            </a:pPr>
            <a:r>
              <a:t/>
            </a:r>
            <a:endParaRPr b="1" i="0" sz="2400" u="sng" cap="none" strike="noStrike">
              <a:solidFill>
                <a:srgbClr val="FF0000"/>
              </a:solidFill>
              <a:latin typeface="Arial"/>
              <a:ea typeface="Arial"/>
              <a:cs typeface="Arial"/>
              <a:sym typeface="Arial"/>
            </a:endParaRPr>
          </a:p>
          <a:p>
            <a:pPr indent="-274320" lvl="0" marL="274320" marR="0" rtl="0" algn="l">
              <a:lnSpc>
                <a:spcPct val="80000"/>
              </a:lnSpc>
              <a:spcBef>
                <a:spcPts val="480"/>
              </a:spcBef>
              <a:spcAft>
                <a:spcPts val="0"/>
              </a:spcAft>
              <a:buClr>
                <a:schemeClr val="accent3"/>
              </a:buClr>
              <a:buSzPts val="2280"/>
              <a:buFont typeface="Noto Sans Symbols"/>
              <a:buNone/>
            </a:pPr>
            <a:r>
              <a:t/>
            </a:r>
            <a:endParaRPr b="1" i="0" sz="2400" u="none" cap="none" strike="noStrike">
              <a:solidFill>
                <a:schemeClr val="dk1"/>
              </a:solidFill>
              <a:latin typeface="Arial"/>
              <a:ea typeface="Arial"/>
              <a:cs typeface="Arial"/>
              <a:sym typeface="Arial"/>
            </a:endParaRPr>
          </a:p>
        </p:txBody>
      </p:sp>
      <p:pic>
        <p:nvPicPr>
          <p:cNvPr descr="braze application.jpg" id="658" name="Google Shape;658;p85"/>
          <p:cNvPicPr preferRelativeResize="0"/>
          <p:nvPr/>
        </p:nvPicPr>
        <p:blipFill rotWithShape="1">
          <a:blip r:embed="rId3">
            <a:alphaModFix/>
          </a:blip>
          <a:srcRect b="0" l="0" r="0" t="0"/>
          <a:stretch/>
        </p:blipFill>
        <p:spPr>
          <a:xfrm>
            <a:off x="2590800" y="4800600"/>
            <a:ext cx="3810000" cy="1847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86"/>
          <p:cNvSpPr txBox="1"/>
          <p:nvPr>
            <p:ph type="title"/>
          </p:nvPr>
        </p:nvSpPr>
        <p:spPr>
          <a:xfrm>
            <a:off x="228600" y="914400"/>
            <a:ext cx="8686800" cy="1143000"/>
          </a:xfrm>
          <a:prstGeom prst="rect">
            <a:avLst/>
          </a:prstGeom>
          <a:noFill/>
          <a:ln>
            <a:noFill/>
          </a:ln>
        </p:spPr>
        <p:txBody>
          <a:bodyPr anchorCtr="0" anchor="b" bIns="0" lIns="0" spcFirstLastPara="1" rIns="0" wrap="square" tIns="45700">
            <a:noAutofit/>
          </a:bodyPr>
          <a:lstStyle/>
          <a:p>
            <a:pPr indent="0" lvl="0" marL="0" marR="0" rtl="0" algn="l">
              <a:spcBef>
                <a:spcPts val="0"/>
              </a:spcBef>
              <a:spcAft>
                <a:spcPts val="0"/>
              </a:spcAft>
              <a:buClr>
                <a:schemeClr val="dk2"/>
              </a:buClr>
              <a:buSzPts val="5400"/>
              <a:buFont typeface="Calibri"/>
              <a:buNone/>
            </a:pPr>
            <a:r>
              <a:rPr b="1" i="0" lang="en-US" sz="5400" u="sng" cap="none" strike="noStrike">
                <a:solidFill>
                  <a:schemeClr val="dk2"/>
                </a:solidFill>
                <a:latin typeface="Calibri"/>
                <a:ea typeface="Calibri"/>
                <a:cs typeface="Calibri"/>
                <a:sym typeface="Calibri"/>
              </a:rPr>
              <a:t>Brazing</a:t>
            </a:r>
            <a:br>
              <a:rPr b="1" i="0" lang="en-US" sz="2520" u="none" cap="none" strike="noStrike">
                <a:solidFill>
                  <a:schemeClr val="dk2"/>
                </a:solidFill>
                <a:latin typeface="Calibri"/>
                <a:ea typeface="Calibri"/>
                <a:cs typeface="Calibri"/>
                <a:sym typeface="Calibri"/>
              </a:rPr>
            </a:br>
            <a:endParaRPr b="1" i="0" sz="2520" u="none" cap="none" strike="noStrike">
              <a:solidFill>
                <a:schemeClr val="dk2"/>
              </a:solidFill>
              <a:latin typeface="Calibri"/>
              <a:ea typeface="Calibri"/>
              <a:cs typeface="Calibri"/>
              <a:sym typeface="Calibri"/>
            </a:endParaRPr>
          </a:p>
        </p:txBody>
      </p:sp>
      <p:sp>
        <p:nvSpPr>
          <p:cNvPr id="664" name="Google Shape;664;p86"/>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Autofit/>
          </a:bodyPr>
          <a:lstStyle/>
          <a:p>
            <a:pPr indent="-274320" lvl="0" marL="274320" marR="0" rtl="0" algn="l">
              <a:lnSpc>
                <a:spcPct val="60000"/>
              </a:lnSpc>
              <a:spcBef>
                <a:spcPts val="0"/>
              </a:spcBef>
              <a:spcAft>
                <a:spcPts val="0"/>
              </a:spcAft>
              <a:buClr>
                <a:schemeClr val="accent3"/>
              </a:buClr>
              <a:buSzPts val="2109"/>
              <a:buFont typeface="Noto Sans Symbols"/>
              <a:buNone/>
            </a:pPr>
            <a:r>
              <a:rPr b="1" i="0" lang="en-US" sz="2220" u="sng" cap="none" strike="noStrike">
                <a:solidFill>
                  <a:srgbClr val="FF0000"/>
                </a:solidFill>
                <a:latin typeface="Arial"/>
                <a:ea typeface="Arial"/>
                <a:cs typeface="Arial"/>
                <a:sym typeface="Arial"/>
              </a:rPr>
              <a:t>ADVANTAGES:-</a:t>
            </a:r>
            <a:endParaRPr/>
          </a:p>
          <a:p>
            <a:pPr indent="-274320" lvl="0" marL="274320" marR="0" rtl="0" algn="l">
              <a:lnSpc>
                <a:spcPct val="60000"/>
              </a:lnSpc>
              <a:spcBef>
                <a:spcPts val="444"/>
              </a:spcBef>
              <a:spcAft>
                <a:spcPts val="0"/>
              </a:spcAft>
              <a:buClr>
                <a:schemeClr val="accent3"/>
              </a:buClr>
              <a:buSzPts val="2109"/>
              <a:buFont typeface="Noto Sans Symbols"/>
              <a:buNone/>
            </a:pPr>
            <a:r>
              <a:t/>
            </a:r>
            <a:endParaRPr b="1" i="0" sz="2220" u="none" cap="none" strike="noStrike">
              <a:solidFill>
                <a:schemeClr val="dk1"/>
              </a:solidFill>
              <a:latin typeface="Arial"/>
              <a:ea typeface="Arial"/>
              <a:cs typeface="Arial"/>
              <a:sym typeface="Arial"/>
            </a:endParaRPr>
          </a:p>
          <a:p>
            <a:pPr indent="-274320" lvl="0" marL="274320" marR="0" rtl="0" algn="l">
              <a:lnSpc>
                <a:spcPct val="90000"/>
              </a:lnSpc>
              <a:spcBef>
                <a:spcPts val="370"/>
              </a:spcBef>
              <a:spcAft>
                <a:spcPts val="0"/>
              </a:spcAft>
              <a:buClr>
                <a:schemeClr val="accent3"/>
              </a:buClr>
              <a:buSzPts val="1758"/>
              <a:buFont typeface="Noto Sans Symbols"/>
              <a:buChar char="●"/>
            </a:pPr>
            <a:r>
              <a:rPr b="0" i="0" lang="en-US" sz="1850" u="none" cap="none" strike="noStrike">
                <a:solidFill>
                  <a:schemeClr val="dk1"/>
                </a:solidFill>
                <a:latin typeface="Arial"/>
                <a:ea typeface="Arial"/>
                <a:cs typeface="Arial"/>
                <a:sym typeface="Arial"/>
              </a:rPr>
              <a:t>Dissimilar metals which canot be welded can be joined by brazing</a:t>
            </a:r>
            <a:endParaRPr/>
          </a:p>
          <a:p>
            <a:pPr indent="-274320" lvl="0" marL="274320" marR="0" rtl="0" algn="l">
              <a:lnSpc>
                <a:spcPct val="90000"/>
              </a:lnSpc>
              <a:spcBef>
                <a:spcPts val="370"/>
              </a:spcBef>
              <a:spcAft>
                <a:spcPts val="0"/>
              </a:spcAft>
              <a:buClr>
                <a:schemeClr val="accent3"/>
              </a:buClr>
              <a:buSzPts val="1758"/>
              <a:buFont typeface="Noto Sans Symbols"/>
              <a:buChar char="●"/>
            </a:pPr>
            <a:r>
              <a:rPr b="0" i="0" lang="en-US" sz="1850" u="none" cap="none" strike="noStrike">
                <a:solidFill>
                  <a:schemeClr val="dk1"/>
                </a:solidFill>
                <a:latin typeface="Arial"/>
                <a:ea typeface="Arial"/>
                <a:cs typeface="Arial"/>
                <a:sym typeface="Arial"/>
              </a:rPr>
              <a:t>Very thin metals can be joined</a:t>
            </a:r>
            <a:endParaRPr/>
          </a:p>
          <a:p>
            <a:pPr indent="-274320" lvl="0" marL="274320" marR="0" rtl="0" algn="l">
              <a:lnSpc>
                <a:spcPct val="90000"/>
              </a:lnSpc>
              <a:spcBef>
                <a:spcPts val="370"/>
              </a:spcBef>
              <a:spcAft>
                <a:spcPts val="0"/>
              </a:spcAft>
              <a:buClr>
                <a:schemeClr val="accent3"/>
              </a:buClr>
              <a:buSzPts val="1758"/>
              <a:buFont typeface="Noto Sans Symbols"/>
              <a:buChar char="●"/>
            </a:pPr>
            <a:r>
              <a:rPr b="0" i="0" lang="en-US" sz="1850" u="none" cap="none" strike="noStrike">
                <a:solidFill>
                  <a:schemeClr val="dk1"/>
                </a:solidFill>
                <a:latin typeface="Arial"/>
                <a:ea typeface="Arial"/>
                <a:cs typeface="Arial"/>
                <a:sym typeface="Arial"/>
              </a:rPr>
              <a:t>Metals with different thickness can be joined easily</a:t>
            </a:r>
            <a:endParaRPr/>
          </a:p>
          <a:p>
            <a:pPr indent="-274320" lvl="0" marL="274320" marR="0" rtl="0" algn="l">
              <a:lnSpc>
                <a:spcPct val="90000"/>
              </a:lnSpc>
              <a:spcBef>
                <a:spcPts val="370"/>
              </a:spcBef>
              <a:spcAft>
                <a:spcPts val="0"/>
              </a:spcAft>
              <a:buClr>
                <a:schemeClr val="accent3"/>
              </a:buClr>
              <a:buSzPts val="1758"/>
              <a:buFont typeface="Noto Sans Symbols"/>
              <a:buChar char="●"/>
            </a:pPr>
            <a:r>
              <a:rPr b="0" i="0" lang="en-US" sz="1850" u="none" cap="none" strike="noStrike">
                <a:solidFill>
                  <a:schemeClr val="dk1"/>
                </a:solidFill>
                <a:latin typeface="Arial"/>
                <a:ea typeface="Arial"/>
                <a:cs typeface="Arial"/>
                <a:sym typeface="Arial"/>
              </a:rPr>
              <a:t>In brazing thermal stresses are not produced in the work piece. Hence there is no distortion</a:t>
            </a:r>
            <a:endParaRPr/>
          </a:p>
          <a:p>
            <a:pPr indent="-274320" lvl="0" marL="274320" marR="0" rtl="0" algn="l">
              <a:lnSpc>
                <a:spcPct val="90000"/>
              </a:lnSpc>
              <a:spcBef>
                <a:spcPts val="370"/>
              </a:spcBef>
              <a:spcAft>
                <a:spcPts val="0"/>
              </a:spcAft>
              <a:buClr>
                <a:schemeClr val="accent3"/>
              </a:buClr>
              <a:buSzPts val="1758"/>
              <a:buFont typeface="Noto Sans Symbols"/>
              <a:buChar char="●"/>
            </a:pPr>
            <a:r>
              <a:rPr b="0" i="0" lang="en-US" sz="1850" u="none" cap="none" strike="noStrike">
                <a:solidFill>
                  <a:schemeClr val="dk1"/>
                </a:solidFill>
                <a:latin typeface="Arial"/>
                <a:ea typeface="Arial"/>
                <a:cs typeface="Arial"/>
                <a:sym typeface="Arial"/>
              </a:rPr>
              <a:t>Using this process, carbides tips are brazed on the steel tool holders</a:t>
            </a:r>
            <a:endParaRPr/>
          </a:p>
          <a:p>
            <a:pPr indent="-274320" lvl="0" marL="274320" marR="0" rtl="0" algn="l">
              <a:lnSpc>
                <a:spcPct val="60000"/>
              </a:lnSpc>
              <a:spcBef>
                <a:spcPts val="370"/>
              </a:spcBef>
              <a:spcAft>
                <a:spcPts val="0"/>
              </a:spcAft>
              <a:buClr>
                <a:schemeClr val="accent3"/>
              </a:buClr>
              <a:buSzPts val="1758"/>
              <a:buFont typeface="Noto Sans Symbols"/>
              <a:buNone/>
            </a:pPr>
            <a:r>
              <a:t/>
            </a:r>
            <a:endParaRPr b="1" i="0" sz="1850" u="none" cap="none" strike="noStrike">
              <a:solidFill>
                <a:schemeClr val="dk1"/>
              </a:solidFill>
              <a:latin typeface="Arial"/>
              <a:ea typeface="Arial"/>
              <a:cs typeface="Arial"/>
              <a:sym typeface="Arial"/>
            </a:endParaRPr>
          </a:p>
          <a:p>
            <a:pPr indent="-274320" lvl="0" marL="274320" marR="0" rtl="0" algn="l">
              <a:lnSpc>
                <a:spcPct val="60000"/>
              </a:lnSpc>
              <a:spcBef>
                <a:spcPts val="444"/>
              </a:spcBef>
              <a:spcAft>
                <a:spcPts val="0"/>
              </a:spcAft>
              <a:buClr>
                <a:schemeClr val="accent3"/>
              </a:buClr>
              <a:buSzPts val="2109"/>
              <a:buFont typeface="Noto Sans Symbols"/>
              <a:buNone/>
            </a:pPr>
            <a:r>
              <a:rPr b="1" i="0" lang="en-US" sz="2220" u="sng" cap="none" strike="noStrike">
                <a:solidFill>
                  <a:srgbClr val="FF0000"/>
                </a:solidFill>
                <a:latin typeface="Arial"/>
                <a:ea typeface="Arial"/>
                <a:cs typeface="Arial"/>
                <a:sym typeface="Arial"/>
              </a:rPr>
              <a:t>DISADVANTAGES:-</a:t>
            </a:r>
            <a:endParaRPr b="1" i="0" sz="2220" u="sng" cap="none" strike="noStrike">
              <a:solidFill>
                <a:srgbClr val="FF0000"/>
              </a:solidFill>
              <a:latin typeface="Arial"/>
              <a:ea typeface="Arial"/>
              <a:cs typeface="Arial"/>
              <a:sym typeface="Arial"/>
            </a:endParaRPr>
          </a:p>
          <a:p>
            <a:pPr indent="-274320" lvl="0" marL="274320" marR="0" rtl="0" algn="l">
              <a:lnSpc>
                <a:spcPct val="60000"/>
              </a:lnSpc>
              <a:spcBef>
                <a:spcPts val="444"/>
              </a:spcBef>
              <a:spcAft>
                <a:spcPts val="0"/>
              </a:spcAft>
              <a:buClr>
                <a:schemeClr val="accent3"/>
              </a:buClr>
              <a:buSzPts val="2109"/>
              <a:buFont typeface="Noto Sans Symbols"/>
              <a:buNone/>
            </a:pPr>
            <a:r>
              <a:t/>
            </a:r>
            <a:endParaRPr b="1" i="0" sz="2220" u="none" cap="none" strike="noStrike">
              <a:solidFill>
                <a:schemeClr val="dk1"/>
              </a:solidFill>
              <a:latin typeface="Arial"/>
              <a:ea typeface="Arial"/>
              <a:cs typeface="Arial"/>
              <a:sym typeface="Arial"/>
            </a:endParaRPr>
          </a:p>
          <a:p>
            <a:pPr indent="-274320" lvl="0" marL="274320" marR="0" rtl="0" algn="l">
              <a:lnSpc>
                <a:spcPct val="90000"/>
              </a:lnSpc>
              <a:spcBef>
                <a:spcPts val="370"/>
              </a:spcBef>
              <a:spcAft>
                <a:spcPts val="0"/>
              </a:spcAft>
              <a:buClr>
                <a:schemeClr val="accent3"/>
              </a:buClr>
              <a:buSzPts val="1758"/>
              <a:buFont typeface="Noto Sans Symbols"/>
              <a:buChar char="●"/>
            </a:pPr>
            <a:r>
              <a:rPr b="0" i="0" lang="en-US" sz="1850" u="none" cap="none" strike="noStrike">
                <a:solidFill>
                  <a:schemeClr val="dk1"/>
                </a:solidFill>
                <a:latin typeface="Arial"/>
                <a:ea typeface="Arial"/>
                <a:cs typeface="Arial"/>
                <a:sym typeface="Arial"/>
              </a:rPr>
              <a:t>Brazed joints have lesser strength compared to welding</a:t>
            </a:r>
            <a:endParaRPr/>
          </a:p>
          <a:p>
            <a:pPr indent="-274320" lvl="0" marL="274320" marR="0" rtl="0" algn="l">
              <a:lnSpc>
                <a:spcPct val="90000"/>
              </a:lnSpc>
              <a:spcBef>
                <a:spcPts val="370"/>
              </a:spcBef>
              <a:spcAft>
                <a:spcPts val="0"/>
              </a:spcAft>
              <a:buClr>
                <a:schemeClr val="accent3"/>
              </a:buClr>
              <a:buSzPts val="1758"/>
              <a:buFont typeface="Noto Sans Symbols"/>
              <a:buChar char="●"/>
            </a:pPr>
            <a:r>
              <a:rPr b="0" i="0" lang="en-US" sz="1850" u="none" cap="none" strike="noStrike">
                <a:solidFill>
                  <a:schemeClr val="dk1"/>
                </a:solidFill>
                <a:latin typeface="Arial"/>
                <a:ea typeface="Arial"/>
                <a:cs typeface="Arial"/>
                <a:sym typeface="Arial"/>
              </a:rPr>
              <a:t>Joint preparation cost is more</a:t>
            </a:r>
            <a:endParaRPr/>
          </a:p>
          <a:p>
            <a:pPr indent="-274320" lvl="0" marL="274320" marR="0" rtl="0" algn="l">
              <a:lnSpc>
                <a:spcPct val="90000"/>
              </a:lnSpc>
              <a:spcBef>
                <a:spcPts val="370"/>
              </a:spcBef>
              <a:spcAft>
                <a:spcPts val="0"/>
              </a:spcAft>
              <a:buClr>
                <a:schemeClr val="accent3"/>
              </a:buClr>
              <a:buSzPts val="1758"/>
              <a:buFont typeface="Noto Sans Symbols"/>
              <a:buChar char="●"/>
            </a:pPr>
            <a:r>
              <a:rPr b="0" i="0" lang="en-US" sz="1850" u="none" cap="none" strike="noStrike">
                <a:solidFill>
                  <a:schemeClr val="dk1"/>
                </a:solidFill>
                <a:latin typeface="Arial"/>
                <a:ea typeface="Arial"/>
                <a:cs typeface="Arial"/>
                <a:sym typeface="Arial"/>
              </a:rPr>
              <a:t>Can be used for thin sheet metal sections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87"/>
          <p:cNvSpPr/>
          <p:nvPr/>
        </p:nvSpPr>
        <p:spPr>
          <a:xfrm>
            <a:off x="228600" y="762000"/>
            <a:ext cx="8763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0070C0"/>
                </a:solidFill>
                <a:latin typeface="Arial"/>
                <a:ea typeface="Arial"/>
                <a:cs typeface="Arial"/>
                <a:sym typeface="Arial"/>
              </a:rPr>
              <a:t>“</a:t>
            </a:r>
            <a:r>
              <a:rPr b="1" lang="en-US" sz="2400">
                <a:solidFill>
                  <a:srgbClr val="0070C0"/>
                </a:solidFill>
                <a:latin typeface="Arial"/>
                <a:ea typeface="Arial"/>
                <a:cs typeface="Arial"/>
                <a:sym typeface="Arial"/>
              </a:rPr>
              <a:t>WELDING DEFECTS</a:t>
            </a:r>
            <a:r>
              <a:rPr b="1" lang="en-US" sz="36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671" name="Google Shape;671;p87"/>
          <p:cNvSpPr/>
          <p:nvPr/>
        </p:nvSpPr>
        <p:spPr>
          <a:xfrm>
            <a:off x="304800" y="1447800"/>
            <a:ext cx="5029200"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1. Lack of Penetration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is the failure of the filler metal to penetrate into the joint. It is due to</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a) Inadequate de-slagging</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b) Incorrect edge penetration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c) Incorrect welding technique.</a:t>
            </a:r>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2. Lack of Fusion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Lack of fusion is the failure of the filler metal to fuse with the parent metal. It is duo to</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a) Too fast a travel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b) Incorrect welding technique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c) Insufficient heat</a:t>
            </a:r>
            <a:endParaRPr/>
          </a:p>
        </p:txBody>
      </p:sp>
      <p:pic>
        <p:nvPicPr>
          <p:cNvPr id="672" name="Google Shape;672;p87"/>
          <p:cNvPicPr preferRelativeResize="0"/>
          <p:nvPr/>
        </p:nvPicPr>
        <p:blipFill rotWithShape="1">
          <a:blip r:embed="rId3">
            <a:alphaModFix/>
          </a:blip>
          <a:srcRect b="0" l="0" r="0" t="0"/>
          <a:stretch/>
        </p:blipFill>
        <p:spPr>
          <a:xfrm>
            <a:off x="5410200" y="1447800"/>
            <a:ext cx="3124200" cy="1628775"/>
          </a:xfrm>
          <a:prstGeom prst="rect">
            <a:avLst/>
          </a:prstGeom>
          <a:noFill/>
          <a:ln>
            <a:noFill/>
          </a:ln>
        </p:spPr>
      </p:pic>
      <p:pic>
        <p:nvPicPr>
          <p:cNvPr id="673" name="Google Shape;673;p87"/>
          <p:cNvPicPr preferRelativeResize="0"/>
          <p:nvPr/>
        </p:nvPicPr>
        <p:blipFill rotWithShape="1">
          <a:blip r:embed="rId4">
            <a:alphaModFix/>
          </a:blip>
          <a:srcRect b="0" l="0" r="0" t="0"/>
          <a:stretch/>
        </p:blipFill>
        <p:spPr>
          <a:xfrm>
            <a:off x="6096000" y="3505200"/>
            <a:ext cx="2390775" cy="2400300"/>
          </a:xfrm>
          <a:prstGeom prst="rect">
            <a:avLst/>
          </a:prstGeom>
          <a:noFill/>
          <a:ln>
            <a:noFill/>
          </a:ln>
        </p:spPr>
      </p:pic>
      <p:pic>
        <p:nvPicPr>
          <p:cNvPr id="674" name="Google Shape;674;p87"/>
          <p:cNvPicPr preferRelativeResize="0"/>
          <p:nvPr/>
        </p:nvPicPr>
        <p:blipFill rotWithShape="1">
          <a:blip r:embed="rId5">
            <a:alphaModFix/>
          </a:blip>
          <a:srcRect b="0" l="0" r="0" t="0"/>
          <a:stretch/>
        </p:blipFill>
        <p:spPr>
          <a:xfrm>
            <a:off x="1752600" y="5029200"/>
            <a:ext cx="4314825" cy="18288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9" name="Shape 679"/>
        <p:cNvGrpSpPr/>
        <p:nvPr/>
      </p:nvGrpSpPr>
      <p:grpSpPr>
        <a:xfrm>
          <a:off x="0" y="0"/>
          <a:ext cx="0" cy="0"/>
          <a:chOff x="0" y="0"/>
          <a:chExt cx="0" cy="0"/>
        </a:xfrm>
      </p:grpSpPr>
      <p:sp>
        <p:nvSpPr>
          <p:cNvPr id="680" name="Google Shape;680;p88"/>
          <p:cNvSpPr/>
          <p:nvPr/>
        </p:nvSpPr>
        <p:spPr>
          <a:xfrm>
            <a:off x="228600" y="762000"/>
            <a:ext cx="8763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0070C0"/>
                </a:solidFill>
                <a:latin typeface="Arial"/>
                <a:ea typeface="Arial"/>
                <a:cs typeface="Arial"/>
                <a:sym typeface="Arial"/>
              </a:rPr>
              <a:t>“</a:t>
            </a:r>
            <a:r>
              <a:rPr b="1" lang="en-US" sz="2400">
                <a:solidFill>
                  <a:srgbClr val="0070C0"/>
                </a:solidFill>
                <a:latin typeface="Arial"/>
                <a:ea typeface="Arial"/>
                <a:cs typeface="Arial"/>
                <a:sym typeface="Arial"/>
              </a:rPr>
              <a:t>WELDING DEFECTS</a:t>
            </a:r>
            <a:r>
              <a:rPr b="1" lang="en-US" sz="36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681" name="Google Shape;681;p88"/>
          <p:cNvSpPr/>
          <p:nvPr/>
        </p:nvSpPr>
        <p:spPr>
          <a:xfrm>
            <a:off x="304800" y="1447800"/>
            <a:ext cx="5029200" cy="452431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3. Porosity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is a group of small holes throughout the weld metal. It is caused by the trapping of gas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during the welding process, due to</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a) Chemicals in the metal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b) Dampness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c) Too rapid cooling of the weld.</a:t>
            </a:r>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4. Slag Inclusion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is the entrapment of slag or other impurities in the weld. It is caused by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a) Slag from previous runs not being cleaned away,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b) Insufficient cleaning and preparation of the base metal before welding commences.</a:t>
            </a:r>
            <a:endParaRPr/>
          </a:p>
        </p:txBody>
      </p:sp>
      <p:pic>
        <p:nvPicPr>
          <p:cNvPr id="682" name="Google Shape;682;p88"/>
          <p:cNvPicPr preferRelativeResize="0"/>
          <p:nvPr/>
        </p:nvPicPr>
        <p:blipFill rotWithShape="1">
          <a:blip r:embed="rId3">
            <a:alphaModFix/>
          </a:blip>
          <a:srcRect b="0" l="0" r="0" t="0"/>
          <a:stretch/>
        </p:blipFill>
        <p:spPr>
          <a:xfrm>
            <a:off x="5257800" y="1524000"/>
            <a:ext cx="3505200" cy="1371600"/>
          </a:xfrm>
          <a:prstGeom prst="rect">
            <a:avLst/>
          </a:prstGeom>
          <a:noFill/>
          <a:ln>
            <a:noFill/>
          </a:ln>
        </p:spPr>
      </p:pic>
      <p:pic>
        <p:nvPicPr>
          <p:cNvPr id="683" name="Google Shape;683;p88"/>
          <p:cNvPicPr preferRelativeResize="0"/>
          <p:nvPr/>
        </p:nvPicPr>
        <p:blipFill rotWithShape="1">
          <a:blip r:embed="rId4">
            <a:alphaModFix/>
          </a:blip>
          <a:srcRect b="0" l="0" r="0" t="0"/>
          <a:stretch/>
        </p:blipFill>
        <p:spPr>
          <a:xfrm>
            <a:off x="5410200" y="4572000"/>
            <a:ext cx="3305175" cy="16002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8" name="Shape 688"/>
        <p:cNvGrpSpPr/>
        <p:nvPr/>
      </p:nvGrpSpPr>
      <p:grpSpPr>
        <a:xfrm>
          <a:off x="0" y="0"/>
          <a:ext cx="0" cy="0"/>
          <a:chOff x="0" y="0"/>
          <a:chExt cx="0" cy="0"/>
        </a:xfrm>
      </p:grpSpPr>
      <p:sp>
        <p:nvSpPr>
          <p:cNvPr id="689" name="Google Shape;689;p89"/>
          <p:cNvSpPr/>
          <p:nvPr/>
        </p:nvSpPr>
        <p:spPr>
          <a:xfrm>
            <a:off x="228600" y="762000"/>
            <a:ext cx="8763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0070C0"/>
                </a:solidFill>
                <a:latin typeface="Arial"/>
                <a:ea typeface="Arial"/>
                <a:cs typeface="Arial"/>
                <a:sym typeface="Arial"/>
              </a:rPr>
              <a:t>“</a:t>
            </a:r>
            <a:r>
              <a:rPr b="1" lang="en-US" sz="2400">
                <a:solidFill>
                  <a:srgbClr val="0070C0"/>
                </a:solidFill>
                <a:latin typeface="Arial"/>
                <a:ea typeface="Arial"/>
                <a:cs typeface="Arial"/>
                <a:sym typeface="Arial"/>
              </a:rPr>
              <a:t>WELDING DEFECTS</a:t>
            </a:r>
            <a:r>
              <a:rPr b="1" lang="en-US" sz="36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690" name="Google Shape;690;p89"/>
          <p:cNvSpPr/>
          <p:nvPr/>
        </p:nvSpPr>
        <p:spPr>
          <a:xfrm>
            <a:off x="0" y="1447800"/>
            <a:ext cx="5181600" cy="36933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5. Undercuts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These are grooves or slots along the edges of the weld caused by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a) Too fast a travel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b) Bad welding technique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c) Too great a heat build-up.</a:t>
            </a:r>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6. Cracking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is the formation of cracks either in the weld metal or in the parent metal. It is due to</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a) Unsuitable parent metals used in the weld</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b) Bad welding technique</a:t>
            </a:r>
            <a:endParaRPr/>
          </a:p>
        </p:txBody>
      </p:sp>
      <p:pic>
        <p:nvPicPr>
          <p:cNvPr id="691" name="Google Shape;691;p89"/>
          <p:cNvPicPr preferRelativeResize="0"/>
          <p:nvPr/>
        </p:nvPicPr>
        <p:blipFill rotWithShape="1">
          <a:blip r:embed="rId3">
            <a:alphaModFix/>
          </a:blip>
          <a:srcRect b="0" l="0" r="0" t="0"/>
          <a:stretch/>
        </p:blipFill>
        <p:spPr>
          <a:xfrm>
            <a:off x="5181600" y="1524000"/>
            <a:ext cx="3558352" cy="1619250"/>
          </a:xfrm>
          <a:prstGeom prst="rect">
            <a:avLst/>
          </a:prstGeom>
          <a:noFill/>
          <a:ln>
            <a:noFill/>
          </a:ln>
        </p:spPr>
      </p:pic>
      <p:pic>
        <p:nvPicPr>
          <p:cNvPr id="692" name="Google Shape;692;p89"/>
          <p:cNvPicPr preferRelativeResize="0"/>
          <p:nvPr/>
        </p:nvPicPr>
        <p:blipFill rotWithShape="1">
          <a:blip r:embed="rId4">
            <a:alphaModFix/>
          </a:blip>
          <a:srcRect b="0" l="0" r="0" t="0"/>
          <a:stretch/>
        </p:blipFill>
        <p:spPr>
          <a:xfrm>
            <a:off x="4800600" y="3657600"/>
            <a:ext cx="4143375" cy="2952750"/>
          </a:xfrm>
          <a:prstGeom prst="rect">
            <a:avLst/>
          </a:prstGeom>
          <a:noFill/>
          <a:ln>
            <a:noFill/>
          </a:ln>
        </p:spPr>
      </p:pic>
      <p:pic>
        <p:nvPicPr>
          <p:cNvPr id="693" name="Google Shape;693;p89"/>
          <p:cNvPicPr preferRelativeResize="0"/>
          <p:nvPr/>
        </p:nvPicPr>
        <p:blipFill rotWithShape="1">
          <a:blip r:embed="rId5">
            <a:alphaModFix/>
          </a:blip>
          <a:srcRect b="0" l="0" r="0" t="0"/>
          <a:stretch/>
        </p:blipFill>
        <p:spPr>
          <a:xfrm>
            <a:off x="1905000" y="5105400"/>
            <a:ext cx="2743200" cy="15335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90"/>
          <p:cNvSpPr/>
          <p:nvPr/>
        </p:nvSpPr>
        <p:spPr>
          <a:xfrm>
            <a:off x="228600" y="762000"/>
            <a:ext cx="8763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0070C0"/>
                </a:solidFill>
                <a:latin typeface="Arial"/>
                <a:ea typeface="Arial"/>
                <a:cs typeface="Arial"/>
                <a:sym typeface="Arial"/>
              </a:rPr>
              <a:t>“</a:t>
            </a:r>
            <a:r>
              <a:rPr b="1" lang="en-US" sz="2400">
                <a:solidFill>
                  <a:srgbClr val="0070C0"/>
                </a:solidFill>
                <a:latin typeface="Arial"/>
                <a:ea typeface="Arial"/>
                <a:cs typeface="Arial"/>
                <a:sym typeface="Arial"/>
              </a:rPr>
              <a:t>WELDING DEFECTS</a:t>
            </a:r>
            <a:r>
              <a:rPr b="1" lang="en-US" sz="36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700" name="Google Shape;700;p90"/>
          <p:cNvSpPr/>
          <p:nvPr/>
        </p:nvSpPr>
        <p:spPr>
          <a:xfrm>
            <a:off x="0" y="1447800"/>
            <a:ext cx="6019800"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7. Poor Weld Bead Appearance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If the width of weld bead deposited is not uniform or straight, then the weld bead is termed as poor. It is due to improper arc length, improper welding technique, damaged electrode coating and poor electrode and earthing connections. It can be reduced by taking into</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considerations the above factors.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8. Distortion </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Distortion is due to high cooling rate, small diameter electrode, poor clamping and slow arc</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travel speed</a:t>
            </a:r>
            <a:endParaRPr i="1" sz="1800">
              <a:solidFill>
                <a:schemeClr val="dk1"/>
              </a:solidFill>
              <a:latin typeface="Arial"/>
              <a:ea typeface="Arial"/>
              <a:cs typeface="Arial"/>
              <a:sym typeface="Arial"/>
            </a:endParaRPr>
          </a:p>
        </p:txBody>
      </p:sp>
      <p:pic>
        <p:nvPicPr>
          <p:cNvPr id="701" name="Google Shape;701;p90"/>
          <p:cNvPicPr preferRelativeResize="0"/>
          <p:nvPr/>
        </p:nvPicPr>
        <p:blipFill rotWithShape="1">
          <a:blip r:embed="rId3">
            <a:alphaModFix/>
          </a:blip>
          <a:srcRect b="0" l="0" r="0" t="0"/>
          <a:stretch/>
        </p:blipFill>
        <p:spPr>
          <a:xfrm>
            <a:off x="5943600" y="685800"/>
            <a:ext cx="2990850" cy="2857500"/>
          </a:xfrm>
          <a:prstGeom prst="rect">
            <a:avLst/>
          </a:prstGeom>
          <a:noFill/>
          <a:ln>
            <a:noFill/>
          </a:ln>
        </p:spPr>
      </p:pic>
      <p:pic>
        <p:nvPicPr>
          <p:cNvPr id="702" name="Google Shape;702;p90"/>
          <p:cNvPicPr preferRelativeResize="0"/>
          <p:nvPr/>
        </p:nvPicPr>
        <p:blipFill rotWithShape="1">
          <a:blip r:embed="rId4">
            <a:alphaModFix/>
          </a:blip>
          <a:srcRect b="0" l="0" r="0" t="0"/>
          <a:stretch/>
        </p:blipFill>
        <p:spPr>
          <a:xfrm>
            <a:off x="5562600" y="3733800"/>
            <a:ext cx="3095625" cy="29432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91"/>
          <p:cNvSpPr/>
          <p:nvPr/>
        </p:nvSpPr>
        <p:spPr>
          <a:xfrm>
            <a:off x="2057400" y="457200"/>
            <a:ext cx="8763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0070C0"/>
                </a:solidFill>
                <a:latin typeface="Arial"/>
                <a:ea typeface="Arial"/>
                <a:cs typeface="Arial"/>
                <a:sym typeface="Arial"/>
              </a:rPr>
              <a:t>“</a:t>
            </a:r>
            <a:r>
              <a:rPr b="1" lang="en-US" sz="2400">
                <a:solidFill>
                  <a:srgbClr val="0070C0"/>
                </a:solidFill>
                <a:latin typeface="Arial"/>
                <a:ea typeface="Arial"/>
                <a:cs typeface="Arial"/>
                <a:sym typeface="Arial"/>
              </a:rPr>
              <a:t>WELDING DEFECTS</a:t>
            </a:r>
            <a:r>
              <a:rPr b="1" lang="en-US" sz="3600">
                <a:solidFill>
                  <a:srgbClr val="0070C0"/>
                </a:solidFill>
                <a:latin typeface="Arial"/>
                <a:ea typeface="Arial"/>
                <a:cs typeface="Arial"/>
                <a:sym typeface="Arial"/>
              </a:rPr>
              <a:t>”</a:t>
            </a:r>
            <a:endParaRPr b="1" sz="2400">
              <a:solidFill>
                <a:srgbClr val="0070C0"/>
              </a:solidFill>
              <a:latin typeface="Arial"/>
              <a:ea typeface="Arial"/>
              <a:cs typeface="Arial"/>
              <a:sym typeface="Arial"/>
            </a:endParaRPr>
          </a:p>
        </p:txBody>
      </p:sp>
      <p:sp>
        <p:nvSpPr>
          <p:cNvPr id="709" name="Google Shape;709;p91"/>
          <p:cNvSpPr/>
          <p:nvPr/>
        </p:nvSpPr>
        <p:spPr>
          <a:xfrm>
            <a:off x="304800" y="838200"/>
            <a:ext cx="8839200" cy="618630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9. Overlays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These consist of metal that has flowed on to the parent metal without fusing with it. The defect is due to</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a) Contamination of the surface of the parent metal</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b) Insufficient heat</a:t>
            </a:r>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10. Blowholes</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These are large holes in the weld caused by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a) Gas being trapped, due to moisture.</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b) Contamination of either the filler or parent metals.</a:t>
            </a:r>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11. Burn Through</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is the collapse of the weld pool due to</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a) Too great a heat concentration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b) Poor edge preparation.</a:t>
            </a:r>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12. Excessive Penetration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It is where the weld metal protrudes through the root of the weld. It is caused by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a) Incorrect edge preparation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b) Too big a heat concentration</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a:t>
            </a:r>
            <a:r>
              <a:rPr i="1" lang="en-US" sz="1800">
                <a:solidFill>
                  <a:schemeClr val="dk1"/>
                </a:solidFill>
                <a:latin typeface="Arial"/>
                <a:ea typeface="Arial"/>
                <a:cs typeface="Arial"/>
                <a:sym typeface="Arial"/>
              </a:rPr>
              <a:t>c) Too slow a travel.</a:t>
            </a:r>
            <a:endParaRPr/>
          </a:p>
          <a:p>
            <a:pPr indent="0" lvl="0" marL="0" marR="0" rtl="0" algn="l">
              <a:spcBef>
                <a:spcPts val="0"/>
              </a:spcBef>
              <a:spcAft>
                <a:spcPts val="0"/>
              </a:spcAft>
              <a:buNone/>
            </a:pPr>
            <a:r>
              <a:t/>
            </a:r>
            <a:endParaRPr i="1" sz="180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descr="Butt Joints - Edge Preparation &amp; Weld Types[9].jpg" id="157" name="Google Shape;157;p21"/>
          <p:cNvPicPr preferRelativeResize="0"/>
          <p:nvPr/>
        </p:nvPicPr>
        <p:blipFill rotWithShape="1">
          <a:blip r:embed="rId3">
            <a:alphaModFix/>
          </a:blip>
          <a:srcRect b="0" l="0" r="0" t="0"/>
          <a:stretch/>
        </p:blipFill>
        <p:spPr>
          <a:xfrm>
            <a:off x="255438" y="1905000"/>
            <a:ext cx="8616829" cy="4724400"/>
          </a:xfrm>
          <a:prstGeom prst="rect">
            <a:avLst/>
          </a:prstGeom>
          <a:noFill/>
          <a:ln>
            <a:noFill/>
          </a:ln>
        </p:spPr>
      </p:pic>
      <p:sp>
        <p:nvSpPr>
          <p:cNvPr id="158" name="Google Shape;158;p21"/>
          <p:cNvSpPr txBox="1"/>
          <p:nvPr>
            <p:ph type="title"/>
          </p:nvPr>
        </p:nvSpPr>
        <p:spPr>
          <a:xfrm>
            <a:off x="457200" y="457200"/>
            <a:ext cx="8229600" cy="1143000"/>
          </a:xfrm>
          <a:prstGeom prst="rect">
            <a:avLst/>
          </a:prstGeom>
          <a:noFill/>
          <a:ln>
            <a:noFill/>
          </a:ln>
        </p:spPr>
        <p:txBody>
          <a:bodyPr anchorCtr="0" anchor="b" bIns="0" lIns="0" spcFirstLastPara="1" rIns="0" wrap="square" tIns="45700">
            <a:noAutofit/>
          </a:bodyPr>
          <a:lstStyle/>
          <a:p>
            <a:pPr indent="0" lvl="0" marL="0" marR="0" rtl="0" algn="l">
              <a:lnSpc>
                <a:spcPct val="80000"/>
              </a:lnSpc>
              <a:spcBef>
                <a:spcPts val="0"/>
              </a:spcBef>
              <a:spcAft>
                <a:spcPts val="0"/>
              </a:spcAft>
              <a:buClr>
                <a:schemeClr val="dk2"/>
              </a:buClr>
              <a:buSzPts val="4000"/>
              <a:buFont typeface="Calibri"/>
              <a:buNone/>
            </a:pPr>
            <a:r>
              <a:rPr b="1" i="1" lang="en-US" sz="4000" u="none" cap="none" strike="noStrike">
                <a:solidFill>
                  <a:schemeClr val="dk2"/>
                </a:solidFill>
                <a:latin typeface="Calibri"/>
                <a:ea typeface="Calibri"/>
                <a:cs typeface="Calibri"/>
                <a:sym typeface="Calibri"/>
              </a:rPr>
              <a:t>EDGE PREPARATION IN WELDING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2"/>
          <p:cNvSpPr txBox="1"/>
          <p:nvPr>
            <p:ph idx="10" type="dt"/>
          </p:nvPr>
        </p:nvSpPr>
        <p:spPr>
          <a:xfrm>
            <a:off x="457200" y="6356350"/>
            <a:ext cx="2133600" cy="365125"/>
          </a:xfrm>
          <a:prstGeom prst="rect">
            <a:avLst/>
          </a:prstGeom>
          <a:noFill/>
          <a:ln>
            <a:noFill/>
          </a:ln>
        </p:spPr>
        <p:txBody>
          <a:bodyPr anchorCtr="0" anchor="b" bIns="0" lIns="0" spcFirstLastPara="1" rIns="0" wrap="square" tIns="0">
            <a:noAutofit/>
          </a:bodyPr>
          <a:lstStyle/>
          <a:p>
            <a:pPr indent="0" lvl="0" marL="0" marR="0" rtl="0" algn="l">
              <a:spcBef>
                <a:spcPts val="0"/>
              </a:spcBef>
              <a:spcAft>
                <a:spcPts val="0"/>
              </a:spcAft>
              <a:buNone/>
            </a:pPr>
            <a:r>
              <a:rPr lang="en-US" sz="1200">
                <a:solidFill>
                  <a:srgbClr val="035C75"/>
                </a:solidFill>
                <a:latin typeface="Arial"/>
                <a:ea typeface="Arial"/>
                <a:cs typeface="Arial"/>
                <a:sym typeface="Arial"/>
              </a:rPr>
              <a:t>kss@2007</a:t>
            </a:r>
            <a:endParaRPr/>
          </a:p>
        </p:txBody>
      </p:sp>
      <p:sp>
        <p:nvSpPr>
          <p:cNvPr id="164" name="Google Shape;164;p22"/>
          <p:cNvSpPr txBox="1"/>
          <p:nvPr>
            <p:ph idx="12" type="sldNum"/>
          </p:nvPr>
        </p:nvSpPr>
        <p:spPr>
          <a:xfrm>
            <a:off x="7924800" y="6356350"/>
            <a:ext cx="762000" cy="365125"/>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lang="en-US" sz="1200">
                <a:solidFill>
                  <a:srgbClr val="035C75"/>
                </a:solidFill>
                <a:latin typeface="Arial"/>
                <a:ea typeface="Arial"/>
                <a:cs typeface="Arial"/>
                <a:sym typeface="Arial"/>
              </a:rPr>
              <a:t>‹#›</a:t>
            </a:fld>
            <a:endParaRPr sz="1200">
              <a:solidFill>
                <a:srgbClr val="035C75"/>
              </a:solidFill>
              <a:latin typeface="Arial"/>
              <a:ea typeface="Arial"/>
              <a:cs typeface="Arial"/>
              <a:sym typeface="Arial"/>
            </a:endParaRPr>
          </a:p>
        </p:txBody>
      </p:sp>
      <p:sp>
        <p:nvSpPr>
          <p:cNvPr id="165" name="Google Shape;165;p22"/>
          <p:cNvSpPr txBox="1"/>
          <p:nvPr>
            <p:ph type="title"/>
          </p:nvPr>
        </p:nvSpPr>
        <p:spPr>
          <a:xfrm>
            <a:off x="457200" y="457200"/>
            <a:ext cx="8229600" cy="1143000"/>
          </a:xfrm>
          <a:prstGeom prst="rect">
            <a:avLst/>
          </a:prstGeom>
          <a:noFill/>
          <a:ln>
            <a:noFill/>
          </a:ln>
        </p:spPr>
        <p:txBody>
          <a:bodyPr anchorCtr="0" anchor="b" bIns="0" lIns="0" spcFirstLastPara="1" rIns="0" wrap="square" tIns="45700">
            <a:noAutofit/>
          </a:bodyPr>
          <a:lstStyle/>
          <a:p>
            <a:pPr indent="0" lvl="0" marL="0" marR="0" rtl="0" algn="l">
              <a:lnSpc>
                <a:spcPct val="80000"/>
              </a:lnSpc>
              <a:spcBef>
                <a:spcPts val="0"/>
              </a:spcBef>
              <a:spcAft>
                <a:spcPts val="0"/>
              </a:spcAft>
              <a:buClr>
                <a:schemeClr val="dk2"/>
              </a:buClr>
              <a:buSzPts val="4000"/>
              <a:buFont typeface="Calibri"/>
              <a:buNone/>
            </a:pPr>
            <a:r>
              <a:rPr b="1" i="1" lang="en-US" sz="4000" u="none" cap="none" strike="noStrike">
                <a:solidFill>
                  <a:schemeClr val="dk2"/>
                </a:solidFill>
                <a:latin typeface="Calibri"/>
                <a:ea typeface="Calibri"/>
                <a:cs typeface="Calibri"/>
                <a:sym typeface="Calibri"/>
              </a:rPr>
              <a:t>EDGE PREPARATION IN WELDING</a:t>
            </a:r>
            <a:endParaRPr/>
          </a:p>
        </p:txBody>
      </p:sp>
      <p:sp>
        <p:nvSpPr>
          <p:cNvPr id="166" name="Google Shape;166;p22"/>
          <p:cNvSpPr txBox="1"/>
          <p:nvPr>
            <p:ph idx="1" type="body"/>
          </p:nvPr>
        </p:nvSpPr>
        <p:spPr>
          <a:xfrm>
            <a:off x="457200" y="1935480"/>
            <a:ext cx="8229600" cy="4389120"/>
          </a:xfrm>
          <a:prstGeom prst="rect">
            <a:avLst/>
          </a:prstGeom>
          <a:noFill/>
          <a:ln>
            <a:noFill/>
          </a:ln>
        </p:spPr>
        <p:txBody>
          <a:bodyPr anchorCtr="0" anchor="t" bIns="45700" lIns="91425" spcFirstLastPara="1" rIns="91425" wrap="square" tIns="45700">
            <a:noAutofit/>
          </a:bodyPr>
          <a:lstStyle/>
          <a:p>
            <a:pPr indent="-274320" lvl="0" marL="274320" marR="0" rtl="0" algn="l">
              <a:spcBef>
                <a:spcPts val="0"/>
              </a:spcBef>
              <a:spcAft>
                <a:spcPts val="0"/>
              </a:spcAft>
              <a:buClr>
                <a:schemeClr val="accent3"/>
              </a:buClr>
              <a:buSzPts val="2470"/>
              <a:buFont typeface="Noto Sans Symbols"/>
              <a:buChar char="●"/>
            </a:pPr>
            <a:r>
              <a:rPr b="1" i="0" lang="en-US" sz="2600" u="none" cap="none" strike="noStrike">
                <a:solidFill>
                  <a:schemeClr val="dk1"/>
                </a:solidFill>
                <a:latin typeface="Constantia"/>
                <a:ea typeface="Constantia"/>
                <a:cs typeface="Constantia"/>
                <a:sym typeface="Constantia"/>
              </a:rPr>
              <a:t>To ensure complete penetration and sound weld , edge preparation is essential.</a:t>
            </a:r>
            <a:endParaRPr/>
          </a:p>
        </p:txBody>
      </p:sp>
      <p:sp>
        <p:nvSpPr>
          <p:cNvPr id="167" name="Google Shape;167;p22"/>
          <p:cNvSpPr/>
          <p:nvPr/>
        </p:nvSpPr>
        <p:spPr>
          <a:xfrm>
            <a:off x="0" y="2624138"/>
            <a:ext cx="9144000" cy="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68" name="Google Shape;168;p22"/>
          <p:cNvPicPr preferRelativeResize="0"/>
          <p:nvPr/>
        </p:nvPicPr>
        <p:blipFill rotWithShape="1">
          <a:blip r:embed="rId3">
            <a:alphaModFix/>
          </a:blip>
          <a:srcRect b="0" l="0" r="0" t="0"/>
          <a:stretch/>
        </p:blipFill>
        <p:spPr>
          <a:xfrm>
            <a:off x="533400" y="3276600"/>
            <a:ext cx="8105775" cy="2981325"/>
          </a:xfrm>
          <a:prstGeom prst="rect">
            <a:avLst/>
          </a:prstGeom>
          <a:noFill/>
          <a:ln>
            <a:noFill/>
          </a:ln>
        </p:spPr>
      </p:pic>
      <p:sp>
        <p:nvSpPr>
          <p:cNvPr id="169" name="Google Shape;169;p22"/>
          <p:cNvSpPr txBox="1"/>
          <p:nvPr/>
        </p:nvSpPr>
        <p:spPr>
          <a:xfrm>
            <a:off x="3581400" y="6324600"/>
            <a:ext cx="2025650" cy="3667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TYPE OF EDGES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Flow">
  <a:themeElements>
    <a:clrScheme name="Flow">
      <a:dk1>
        <a:srgbClr val="000000"/>
      </a:dk1>
      <a:lt1>
        <a:srgbClr val="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